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311" r:id="rId2"/>
    <p:sldId id="319" r:id="rId3"/>
    <p:sldId id="305" r:id="rId4"/>
    <p:sldId id="304" r:id="rId5"/>
    <p:sldId id="308" r:id="rId6"/>
    <p:sldId id="309" r:id="rId7"/>
    <p:sldId id="310" r:id="rId8"/>
    <p:sldId id="300" r:id="rId9"/>
    <p:sldId id="313" r:id="rId10"/>
    <p:sldId id="315" r:id="rId11"/>
    <p:sldId id="316" r:id="rId12"/>
    <p:sldId id="317" r:id="rId13"/>
    <p:sldId id="318" r:id="rId14"/>
    <p:sldId id="268" r:id="rId15"/>
    <p:sldId id="314" r:id="rId16"/>
    <p:sldId id="312" r:id="rId17"/>
  </p:sldIdLst>
  <p:sldSz cx="9144000" cy="5143500" type="screen16x9"/>
  <p:notesSz cx="6858000" cy="9144000"/>
  <p:embeddedFontLst>
    <p:embeddedFont>
      <p:font typeface="Kulim Park" pitchFamily="2" charset="77"/>
      <p:regular r:id="rId19"/>
      <p:bold r:id="rId20"/>
      <p:italic r:id="rId21"/>
      <p:boldItalic r:id="rId22"/>
    </p:embeddedFont>
    <p:embeddedFont>
      <p:font typeface="Kulim Park Light" pitchFamily="2" charset="77"/>
      <p:regular r:id="rId23"/>
      <p:bold r:id="rId24"/>
      <p:italic r:id="rId25"/>
      <p:boldItalic r:id="rId26"/>
    </p:embeddedFont>
    <p:embeddedFont>
      <p:font typeface="Kulim Park SemiBold" pitchFamily="2" charset="77"/>
      <p:regular r:id="rId27"/>
      <p:bold r:id="rId28"/>
      <p:italic r:id="rId29"/>
      <p:boldItalic r:id="rId30"/>
    </p:embeddedFont>
    <p:embeddedFont>
      <p:font typeface="Montserrat" pitchFamily="2" charset="77"/>
      <p:regular r:id="rId31"/>
      <p:bold r:id="rId32"/>
      <p:italic r:id="rId33"/>
      <p:boldItalic r:id="rId34"/>
    </p:embeddedFont>
    <p:embeddedFont>
      <p:font typeface="Montserrat Bold"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AFEA01-AF4C-499C-BCEA-3D7CDF9A9C7A}">
  <a:tblStyle styleId="{0BAFEA01-AF4C-499C-BCEA-3D7CDF9A9C7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74726D-954A-47BD-A6A0-E85130181AD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60"/>
  </p:normalViewPr>
  <p:slideViewPr>
    <p:cSldViewPr snapToGrid="0">
      <p:cViewPr varScale="1">
        <p:scale>
          <a:sx n="165" d="100"/>
          <a:sy n="165"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00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4731495" y="1246741"/>
            <a:ext cx="4099500" cy="20001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4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2" name="Google Shape;12;p2"/>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9">
            <a:extLst>
              <a:ext uri="{FF2B5EF4-FFF2-40B4-BE49-F238E27FC236}">
                <a16:creationId xmlns:a16="http://schemas.microsoft.com/office/drawing/2014/main" id="{27724E68-A60D-3BA2-6086-81E1E99A6DAE}"/>
              </a:ext>
            </a:extLst>
          </p:cNvPr>
          <p:cNvSpPr/>
          <p:nvPr userDrawn="1"/>
        </p:nvSpPr>
        <p:spPr>
          <a:xfrm>
            <a:off x="5555635" y="157589"/>
            <a:ext cx="2338601" cy="696999"/>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2"/>
            <a:stretch>
              <a:fillRect l="-12593" r="-15386" b="-469375"/>
            </a:stretch>
          </a:blipFill>
        </p:spPr>
        <p:txBody>
          <a:bodyPr/>
          <a:lstStyle/>
          <a:p>
            <a:endParaRPr lang="en-US" dirty="0"/>
          </a:p>
        </p:txBody>
      </p:sp>
      <p:sp>
        <p:nvSpPr>
          <p:cNvPr id="3" name="TextBox 20">
            <a:extLst>
              <a:ext uri="{FF2B5EF4-FFF2-40B4-BE49-F238E27FC236}">
                <a16:creationId xmlns:a16="http://schemas.microsoft.com/office/drawing/2014/main" id="{CDBAAF1D-C914-FA51-0396-213CF3449DBE}"/>
              </a:ext>
            </a:extLst>
          </p:cNvPr>
          <p:cNvSpPr txBox="1"/>
          <p:nvPr userDrawn="1"/>
        </p:nvSpPr>
        <p:spPr>
          <a:xfrm>
            <a:off x="5734939" y="724359"/>
            <a:ext cx="1979991" cy="196849"/>
          </a:xfrm>
          <a:prstGeom prst="rect">
            <a:avLst/>
          </a:prstGeom>
        </p:spPr>
        <p:txBody>
          <a:bodyPr lIns="0" tIns="0" rIns="0" bIns="0" rtlCol="0" anchor="t">
            <a:spAutoFit/>
          </a:bodyPr>
          <a:lstStyle/>
          <a:p>
            <a:pPr algn="ctr">
              <a:lnSpc>
                <a:spcPts val="1787"/>
              </a:lnSpc>
              <a:spcBef>
                <a:spcPct val="0"/>
              </a:spcBef>
            </a:pPr>
            <a:r>
              <a:rPr lang="en-US" sz="700" dirty="0">
                <a:solidFill>
                  <a:srgbClr val="000000"/>
                </a:solidFill>
                <a:latin typeface="Montserrat Bold"/>
                <a:ea typeface="Montserrat Bold"/>
                <a:cs typeface="Montserrat Bold"/>
                <a:sym typeface="Montserrat Bold"/>
              </a:rPr>
              <a:t>SERI PACIFIC HOTEL, KUALA LUMPUR, MALAYSIA</a:t>
            </a:r>
          </a:p>
        </p:txBody>
      </p:sp>
      <p:pic>
        <p:nvPicPr>
          <p:cNvPr id="4" name="Picture 3" descr="A close up of a logo&#10;&#10;Description automatically generated">
            <a:extLst>
              <a:ext uri="{FF2B5EF4-FFF2-40B4-BE49-F238E27FC236}">
                <a16:creationId xmlns:a16="http://schemas.microsoft.com/office/drawing/2014/main" id="{8306F3FE-4955-5A50-9ED6-2E6A785652FB}"/>
              </a:ext>
            </a:extLst>
          </p:cNvPr>
          <p:cNvPicPr>
            <a:picLocks noChangeAspect="1"/>
          </p:cNvPicPr>
          <p:nvPr userDrawn="1"/>
        </p:nvPicPr>
        <p:blipFill>
          <a:blip r:embed="rId3"/>
          <a:stretch>
            <a:fillRect/>
          </a:stretch>
        </p:blipFill>
        <p:spPr>
          <a:xfrm>
            <a:off x="4888988" y="4447539"/>
            <a:ext cx="2124055" cy="462572"/>
          </a:xfrm>
          <a:prstGeom prst="rect">
            <a:avLst/>
          </a:prstGeom>
        </p:spPr>
      </p:pic>
      <p:sp>
        <p:nvSpPr>
          <p:cNvPr id="5" name="Freeform 22">
            <a:extLst>
              <a:ext uri="{FF2B5EF4-FFF2-40B4-BE49-F238E27FC236}">
                <a16:creationId xmlns:a16="http://schemas.microsoft.com/office/drawing/2014/main" id="{E769629A-9ADB-C58E-C480-9D72A5E62821}"/>
              </a:ext>
            </a:extLst>
          </p:cNvPr>
          <p:cNvSpPr/>
          <p:nvPr userDrawn="1"/>
        </p:nvSpPr>
        <p:spPr>
          <a:xfrm>
            <a:off x="8189472" y="4472913"/>
            <a:ext cx="580818" cy="412687"/>
          </a:xfrm>
          <a:custGeom>
            <a:avLst/>
            <a:gdLst/>
            <a:ahLst/>
            <a:cxnLst/>
            <a:rect l="l" t="t" r="r" b="b"/>
            <a:pathLst>
              <a:path w="1290552" h="916971">
                <a:moveTo>
                  <a:pt x="0" y="0"/>
                </a:moveTo>
                <a:lnTo>
                  <a:pt x="1290552" y="0"/>
                </a:lnTo>
                <a:lnTo>
                  <a:pt x="1290552" y="916971"/>
                </a:lnTo>
                <a:lnTo>
                  <a:pt x="0" y="916971"/>
                </a:lnTo>
                <a:lnTo>
                  <a:pt x="0" y="0"/>
                </a:lnTo>
                <a:close/>
              </a:path>
            </a:pathLst>
          </a:custGeom>
          <a:blipFill>
            <a:blip r:embed="rId4"/>
            <a:stretch>
              <a:fillRect/>
            </a:stretch>
          </a:blipFill>
        </p:spPr>
        <p:txBody>
          <a:bodyPr/>
          <a:lstStyle/>
          <a:p>
            <a:endParaRPr lang="en-US"/>
          </a:p>
        </p:txBody>
      </p:sp>
      <p:sp>
        <p:nvSpPr>
          <p:cNvPr id="6" name="Freeform 23">
            <a:extLst>
              <a:ext uri="{FF2B5EF4-FFF2-40B4-BE49-F238E27FC236}">
                <a16:creationId xmlns:a16="http://schemas.microsoft.com/office/drawing/2014/main" id="{39437C8F-C54B-2EF9-620D-42E766FD0AB7}"/>
              </a:ext>
            </a:extLst>
          </p:cNvPr>
          <p:cNvSpPr/>
          <p:nvPr userDrawn="1"/>
        </p:nvSpPr>
        <p:spPr>
          <a:xfrm>
            <a:off x="7533552" y="4437264"/>
            <a:ext cx="527322" cy="527322"/>
          </a:xfrm>
          <a:custGeom>
            <a:avLst/>
            <a:gdLst/>
            <a:ahLst/>
            <a:cxnLst/>
            <a:rect l="l" t="t" r="r" b="b"/>
            <a:pathLst>
              <a:path w="1171685" h="1171685">
                <a:moveTo>
                  <a:pt x="0" y="0"/>
                </a:moveTo>
                <a:lnTo>
                  <a:pt x="1171685" y="0"/>
                </a:lnTo>
                <a:lnTo>
                  <a:pt x="1171685" y="1171685"/>
                </a:lnTo>
                <a:lnTo>
                  <a:pt x="0" y="1171685"/>
                </a:lnTo>
                <a:lnTo>
                  <a:pt x="0" y="0"/>
                </a:lnTo>
                <a:close/>
              </a:path>
            </a:pathLst>
          </a:custGeom>
          <a:blipFill>
            <a:blip r:embed="rId5"/>
            <a:stretch>
              <a:fillRect/>
            </a:stretch>
          </a:blipFill>
        </p:spPr>
        <p:txBody>
          <a:bodyPr/>
          <a:lstStyle/>
          <a:p>
            <a:endParaRPr lang="en-US"/>
          </a:p>
        </p:txBody>
      </p:sp>
      <p:sp>
        <p:nvSpPr>
          <p:cNvPr id="7" name="TextBox 27">
            <a:extLst>
              <a:ext uri="{FF2B5EF4-FFF2-40B4-BE49-F238E27FC236}">
                <a16:creationId xmlns:a16="http://schemas.microsoft.com/office/drawing/2014/main" id="{E2166730-D2C8-8E5B-4EA4-CE4F5B88D9CF}"/>
              </a:ext>
            </a:extLst>
          </p:cNvPr>
          <p:cNvSpPr txBox="1"/>
          <p:nvPr userDrawn="1"/>
        </p:nvSpPr>
        <p:spPr>
          <a:xfrm>
            <a:off x="4888988" y="4154668"/>
            <a:ext cx="1029701" cy="230512"/>
          </a:xfrm>
          <a:prstGeom prst="rect">
            <a:avLst/>
          </a:prstGeom>
        </p:spPr>
        <p:txBody>
          <a:bodyPr wrap="square" lIns="0" tIns="0" rIns="0" bIns="0" rtlCol="0" anchor="t">
            <a:spAutoFit/>
          </a:bodyPr>
          <a:lstStyle/>
          <a:p>
            <a:pPr algn="l">
              <a:lnSpc>
                <a:spcPts val="2094"/>
              </a:lnSpc>
            </a:pPr>
            <a:r>
              <a:rPr lang="en-US" sz="800" spc="4" dirty="0">
                <a:solidFill>
                  <a:schemeClr val="bg2">
                    <a:lumMod val="75000"/>
                  </a:schemeClr>
                </a:solidFill>
                <a:latin typeface="Montserrat" pitchFamily="2" charset="77"/>
                <a:ea typeface="IBM Plex Sans Bold"/>
                <a:cs typeface="Arial" panose="020B0604020202020204" pitchFamily="34" charset="0"/>
                <a:sym typeface="IBM Plex Sans Bold"/>
              </a:rPr>
              <a:t>ORGANIZER:</a:t>
            </a:r>
          </a:p>
        </p:txBody>
      </p:sp>
      <p:sp>
        <p:nvSpPr>
          <p:cNvPr id="8" name="TextBox 27">
            <a:extLst>
              <a:ext uri="{FF2B5EF4-FFF2-40B4-BE49-F238E27FC236}">
                <a16:creationId xmlns:a16="http://schemas.microsoft.com/office/drawing/2014/main" id="{FBA5BBE1-FBC9-DE1A-1445-31B5230D08E4}"/>
              </a:ext>
            </a:extLst>
          </p:cNvPr>
          <p:cNvSpPr txBox="1"/>
          <p:nvPr userDrawn="1"/>
        </p:nvSpPr>
        <p:spPr>
          <a:xfrm>
            <a:off x="7533552" y="4152714"/>
            <a:ext cx="1029701" cy="230512"/>
          </a:xfrm>
          <a:prstGeom prst="rect">
            <a:avLst/>
          </a:prstGeom>
        </p:spPr>
        <p:txBody>
          <a:bodyPr wrap="square" lIns="0" tIns="0" rIns="0" bIns="0" rtlCol="0" anchor="t">
            <a:spAutoFit/>
          </a:bodyPr>
          <a:lstStyle/>
          <a:p>
            <a:pPr algn="l">
              <a:lnSpc>
                <a:spcPts val="2094"/>
              </a:lnSpc>
            </a:pPr>
            <a:r>
              <a:rPr lang="en-US" sz="800" spc="4" dirty="0">
                <a:solidFill>
                  <a:schemeClr val="bg2">
                    <a:lumMod val="75000"/>
                  </a:schemeClr>
                </a:solidFill>
                <a:latin typeface="Montserrat" pitchFamily="2" charset="77"/>
                <a:ea typeface="IBM Plex Sans Bold"/>
                <a:cs typeface="Arial" panose="020B0604020202020204" pitchFamily="34" charset="0"/>
                <a:sym typeface="IBM Plex Sans Bold"/>
              </a:rPr>
              <a:t>CO-ORGANIZER: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sp>
        <p:nvSpPr>
          <p:cNvPr id="30" name="Google Shape;30;p5"/>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31;p5"/>
          <p:cNvSpPr txBox="1">
            <a:spLocks noGrp="1"/>
          </p:cNvSpPr>
          <p:nvPr>
            <p:ph type="title"/>
          </p:nvPr>
        </p:nvSpPr>
        <p:spPr>
          <a:xfrm>
            <a:off x="580596" y="859052"/>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2" name="Google Shape;32;p5"/>
          <p:cNvSpPr txBox="1">
            <a:spLocks noGrp="1"/>
          </p:cNvSpPr>
          <p:nvPr>
            <p:ph type="body" idx="1"/>
          </p:nvPr>
        </p:nvSpPr>
        <p:spPr>
          <a:xfrm>
            <a:off x="588280" y="1468568"/>
            <a:ext cx="5276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3" name="Google Shape;3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4" name="Google Shape;34;p5"/>
          <p:cNvGrpSpPr/>
          <p:nvPr/>
        </p:nvGrpSpPr>
        <p:grpSpPr>
          <a:xfrm>
            <a:off x="6327842" y="0"/>
            <a:ext cx="1202103" cy="5143503"/>
            <a:chOff x="3475252" y="0"/>
            <a:chExt cx="1202103" cy="5143503"/>
          </a:xfrm>
        </p:grpSpPr>
        <p:sp>
          <p:nvSpPr>
            <p:cNvPr id="35" name="Google Shape;35;p5"/>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 name="Google Shape;36;p5"/>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 name="Google Shape;37;p5"/>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B7897913-0E49-E6D9-D383-6359F6903567}"/>
              </a:ext>
            </a:extLst>
          </p:cNvPr>
          <p:cNvGrpSpPr/>
          <p:nvPr userDrawn="1"/>
        </p:nvGrpSpPr>
        <p:grpSpPr>
          <a:xfrm>
            <a:off x="511866" y="187389"/>
            <a:ext cx="6073869" cy="514068"/>
            <a:chOff x="511866" y="187389"/>
            <a:chExt cx="6073869" cy="514068"/>
          </a:xfrm>
        </p:grpSpPr>
        <p:sp>
          <p:nvSpPr>
            <p:cNvPr id="3" name="Google Shape;113;p15">
              <a:extLst>
                <a:ext uri="{FF2B5EF4-FFF2-40B4-BE49-F238E27FC236}">
                  <a16:creationId xmlns:a16="http://schemas.microsoft.com/office/drawing/2014/main" id="{51D7221E-E7B6-D4EA-8C99-BC17D8DF5F1E}"/>
                </a:ext>
              </a:extLst>
            </p:cNvPr>
            <p:cNvSpPr txBox="1">
              <a:spLocks/>
            </p:cNvSpPr>
            <p:nvPr/>
          </p:nvSpPr>
          <p:spPr>
            <a:xfrm>
              <a:off x="2311673" y="248195"/>
              <a:ext cx="4274062" cy="396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MY" sz="800" dirty="0">
                  <a:solidFill>
                    <a:schemeClr val="tx2">
                      <a:lumMod val="10000"/>
                    </a:schemeClr>
                  </a:solidFill>
                </a:rPr>
                <a:t>The 13th International Conference on Geotechnical Engineering in Tropical Regions (GEOTROPIKA) and 3rd International Conference on Highway and Transportation Engineering (ICHITRA)</a:t>
              </a:r>
            </a:p>
          </p:txBody>
        </p:sp>
        <p:sp>
          <p:nvSpPr>
            <p:cNvPr id="4" name="Freeform 19">
              <a:extLst>
                <a:ext uri="{FF2B5EF4-FFF2-40B4-BE49-F238E27FC236}">
                  <a16:creationId xmlns:a16="http://schemas.microsoft.com/office/drawing/2014/main" id="{1818A04F-DF1B-A4C4-4C48-EBDCBC8DE34B}"/>
                </a:ext>
              </a:extLst>
            </p:cNvPr>
            <p:cNvSpPr/>
            <p:nvPr/>
          </p:nvSpPr>
          <p:spPr>
            <a:xfrm>
              <a:off x="511866" y="187389"/>
              <a:ext cx="1724822" cy="514068"/>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2"/>
              <a:stretch>
                <a:fillRect l="-12593" r="-15386" b="-469375"/>
              </a:stretch>
            </a:blipFill>
          </p:spPr>
          <p:txBody>
            <a:bodyPr/>
            <a:lstStyle/>
            <a:p>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grpSp>
        <p:nvGrpSpPr>
          <p:cNvPr id="57" name="Google Shape;57;p8"/>
          <p:cNvGrpSpPr/>
          <p:nvPr/>
        </p:nvGrpSpPr>
        <p:grpSpPr>
          <a:xfrm>
            <a:off x="7637092" y="0"/>
            <a:ext cx="1202103" cy="5143503"/>
            <a:chOff x="3475252" y="0"/>
            <a:chExt cx="1202103" cy="5143503"/>
          </a:xfrm>
        </p:grpSpPr>
        <p:sp>
          <p:nvSpPr>
            <p:cNvPr id="58" name="Google Shape;58;p8"/>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8"/>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8"/>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1" name="Google Shape;61;p8"/>
          <p:cNvSpPr txBox="1">
            <a:spLocks noGrp="1"/>
          </p:cNvSpPr>
          <p:nvPr>
            <p:ph type="title"/>
          </p:nvPr>
        </p:nvSpPr>
        <p:spPr>
          <a:xfrm>
            <a:off x="580596" y="859052"/>
            <a:ext cx="65292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62" name="Google Shape;62;p8"/>
          <p:cNvSpPr txBox="1">
            <a:spLocks noGrp="1"/>
          </p:cNvSpPr>
          <p:nvPr>
            <p:ph type="body" idx="1"/>
          </p:nvPr>
        </p:nvSpPr>
        <p:spPr>
          <a:xfrm>
            <a:off x="580496" y="1453202"/>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3" name="Google Shape;63;p8"/>
          <p:cNvSpPr txBox="1">
            <a:spLocks noGrp="1"/>
          </p:cNvSpPr>
          <p:nvPr>
            <p:ph type="body" idx="2"/>
          </p:nvPr>
        </p:nvSpPr>
        <p:spPr>
          <a:xfrm>
            <a:off x="2828120" y="1453202"/>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4" name="Google Shape;64;p8"/>
          <p:cNvSpPr txBox="1">
            <a:spLocks noGrp="1"/>
          </p:cNvSpPr>
          <p:nvPr>
            <p:ph type="body" idx="3"/>
          </p:nvPr>
        </p:nvSpPr>
        <p:spPr>
          <a:xfrm>
            <a:off x="5075744" y="1453202"/>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5" name="Google Shape;6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 name="Group 1">
            <a:extLst>
              <a:ext uri="{FF2B5EF4-FFF2-40B4-BE49-F238E27FC236}">
                <a16:creationId xmlns:a16="http://schemas.microsoft.com/office/drawing/2014/main" id="{779D08E3-4E7A-2462-E072-74BC1FC1DE59}"/>
              </a:ext>
            </a:extLst>
          </p:cNvPr>
          <p:cNvGrpSpPr/>
          <p:nvPr userDrawn="1"/>
        </p:nvGrpSpPr>
        <p:grpSpPr>
          <a:xfrm>
            <a:off x="511866" y="187389"/>
            <a:ext cx="6073869" cy="514068"/>
            <a:chOff x="511866" y="187389"/>
            <a:chExt cx="6073869" cy="514068"/>
          </a:xfrm>
        </p:grpSpPr>
        <p:sp>
          <p:nvSpPr>
            <p:cNvPr id="3" name="Google Shape;113;p15">
              <a:extLst>
                <a:ext uri="{FF2B5EF4-FFF2-40B4-BE49-F238E27FC236}">
                  <a16:creationId xmlns:a16="http://schemas.microsoft.com/office/drawing/2014/main" id="{C7C85D71-790D-E6D6-08D3-799121F8F40A}"/>
                </a:ext>
              </a:extLst>
            </p:cNvPr>
            <p:cNvSpPr txBox="1">
              <a:spLocks/>
            </p:cNvSpPr>
            <p:nvPr/>
          </p:nvSpPr>
          <p:spPr>
            <a:xfrm>
              <a:off x="2311673" y="248195"/>
              <a:ext cx="4274062" cy="396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MY" sz="800" dirty="0">
                  <a:solidFill>
                    <a:schemeClr val="tx2">
                      <a:lumMod val="10000"/>
                    </a:schemeClr>
                  </a:solidFill>
                </a:rPr>
                <a:t>The 13th International Conference on Geotechnical Engineering in Tropical Regions (GEOTROPIKA) and 3rd International Conference on Highway and Transportation Engineering (ICHITRA)</a:t>
              </a:r>
            </a:p>
          </p:txBody>
        </p:sp>
        <p:sp>
          <p:nvSpPr>
            <p:cNvPr id="4" name="Freeform 19">
              <a:extLst>
                <a:ext uri="{FF2B5EF4-FFF2-40B4-BE49-F238E27FC236}">
                  <a16:creationId xmlns:a16="http://schemas.microsoft.com/office/drawing/2014/main" id="{228B8BDD-4E56-85AE-F806-B820D34C4F17}"/>
                </a:ext>
              </a:extLst>
            </p:cNvPr>
            <p:cNvSpPr/>
            <p:nvPr/>
          </p:nvSpPr>
          <p:spPr>
            <a:xfrm>
              <a:off x="511866" y="187389"/>
              <a:ext cx="1724822" cy="514068"/>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2"/>
              <a:stretch>
                <a:fillRect l="-12593" r="-15386" b="-469375"/>
              </a:stretch>
            </a:blipFill>
          </p:spPr>
          <p:txBody>
            <a:bodyPr/>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68" name="Google Shape;68;p9"/>
          <p:cNvGrpSpPr/>
          <p:nvPr/>
        </p:nvGrpSpPr>
        <p:grpSpPr>
          <a:xfrm>
            <a:off x="6327842" y="0"/>
            <a:ext cx="1202103" cy="5143503"/>
            <a:chOff x="3475252" y="0"/>
            <a:chExt cx="1202103" cy="5143503"/>
          </a:xfrm>
        </p:grpSpPr>
        <p:sp>
          <p:nvSpPr>
            <p:cNvPr id="69" name="Google Shape;69;p9"/>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 name="Google Shape;70;p9"/>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9"/>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2" name="Google Shape;72;p9"/>
          <p:cNvSpPr txBox="1">
            <a:spLocks noGrp="1"/>
          </p:cNvSpPr>
          <p:nvPr>
            <p:ph type="title"/>
          </p:nvPr>
        </p:nvSpPr>
        <p:spPr>
          <a:xfrm>
            <a:off x="580596" y="859052"/>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 name="Group 1">
            <a:extLst>
              <a:ext uri="{FF2B5EF4-FFF2-40B4-BE49-F238E27FC236}">
                <a16:creationId xmlns:a16="http://schemas.microsoft.com/office/drawing/2014/main" id="{79F5E05A-C90D-4B02-B0E6-C20306AF0203}"/>
              </a:ext>
            </a:extLst>
          </p:cNvPr>
          <p:cNvGrpSpPr/>
          <p:nvPr userDrawn="1"/>
        </p:nvGrpSpPr>
        <p:grpSpPr>
          <a:xfrm>
            <a:off x="511866" y="187389"/>
            <a:ext cx="6073869" cy="514068"/>
            <a:chOff x="511866" y="187389"/>
            <a:chExt cx="6073869" cy="514068"/>
          </a:xfrm>
        </p:grpSpPr>
        <p:sp>
          <p:nvSpPr>
            <p:cNvPr id="3" name="Google Shape;113;p15">
              <a:extLst>
                <a:ext uri="{FF2B5EF4-FFF2-40B4-BE49-F238E27FC236}">
                  <a16:creationId xmlns:a16="http://schemas.microsoft.com/office/drawing/2014/main" id="{1CE3CE4F-90C2-8B3D-3818-AC87480BAA62}"/>
                </a:ext>
              </a:extLst>
            </p:cNvPr>
            <p:cNvSpPr txBox="1">
              <a:spLocks/>
            </p:cNvSpPr>
            <p:nvPr/>
          </p:nvSpPr>
          <p:spPr>
            <a:xfrm>
              <a:off x="2311673" y="248195"/>
              <a:ext cx="4274062" cy="396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MY" sz="800" dirty="0">
                  <a:solidFill>
                    <a:schemeClr val="tx2">
                      <a:lumMod val="10000"/>
                    </a:schemeClr>
                  </a:solidFill>
                </a:rPr>
                <a:t>The 13th International Conference on Geotechnical Engineering in Tropical Regions (GEOTROPIKA) and 3rd International Conference on Highway and Transportation Engineering (ICHITRA)</a:t>
              </a:r>
            </a:p>
          </p:txBody>
        </p:sp>
        <p:sp>
          <p:nvSpPr>
            <p:cNvPr id="4" name="Freeform 19">
              <a:extLst>
                <a:ext uri="{FF2B5EF4-FFF2-40B4-BE49-F238E27FC236}">
                  <a16:creationId xmlns:a16="http://schemas.microsoft.com/office/drawing/2014/main" id="{C613AE93-304D-1356-26F1-02C2F9A1F03C}"/>
                </a:ext>
              </a:extLst>
            </p:cNvPr>
            <p:cNvSpPr/>
            <p:nvPr/>
          </p:nvSpPr>
          <p:spPr>
            <a:xfrm>
              <a:off x="511866" y="187389"/>
              <a:ext cx="1724822" cy="514068"/>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2"/>
              <a:stretch>
                <a:fillRect l="-12593" r="-15386" b="-469375"/>
              </a:stretch>
            </a:blipFill>
          </p:spPr>
          <p:txBody>
            <a:bodyPr/>
            <a:lstStyle/>
            <a:p>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Wide" userDrawn="1">
  <p:cSld name="TITLE_ONLY_1">
    <p:spTree>
      <p:nvGrpSpPr>
        <p:cNvPr id="1" name="Shape 74"/>
        <p:cNvGrpSpPr/>
        <p:nvPr/>
      </p:nvGrpSpPr>
      <p:grpSpPr>
        <a:xfrm>
          <a:off x="0" y="0"/>
          <a:ext cx="0" cy="0"/>
          <a:chOff x="0" y="0"/>
          <a:chExt cx="0" cy="0"/>
        </a:xfrm>
      </p:grpSpPr>
      <p:grpSp>
        <p:nvGrpSpPr>
          <p:cNvPr id="75" name="Google Shape;75;p10"/>
          <p:cNvGrpSpPr/>
          <p:nvPr/>
        </p:nvGrpSpPr>
        <p:grpSpPr>
          <a:xfrm>
            <a:off x="7637092" y="0"/>
            <a:ext cx="1202103" cy="5143503"/>
            <a:chOff x="3475252" y="0"/>
            <a:chExt cx="1202103" cy="5143503"/>
          </a:xfrm>
        </p:grpSpPr>
        <p:sp>
          <p:nvSpPr>
            <p:cNvPr id="76" name="Google Shape;76;p10"/>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 name="Google Shape;77;p10"/>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 name="Google Shape;78;p10"/>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80" name="Google Shape;80;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 name="Google Shape;72;p9">
            <a:extLst>
              <a:ext uri="{FF2B5EF4-FFF2-40B4-BE49-F238E27FC236}">
                <a16:creationId xmlns:a16="http://schemas.microsoft.com/office/drawing/2014/main" id="{819EEEBD-7DDA-4122-254C-195ED496E7F7}"/>
              </a:ext>
            </a:extLst>
          </p:cNvPr>
          <p:cNvSpPr txBox="1">
            <a:spLocks noGrp="1"/>
          </p:cNvSpPr>
          <p:nvPr>
            <p:ph type="title"/>
          </p:nvPr>
        </p:nvSpPr>
        <p:spPr>
          <a:xfrm>
            <a:off x="580596" y="859052"/>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 name="Group 2">
            <a:extLst>
              <a:ext uri="{FF2B5EF4-FFF2-40B4-BE49-F238E27FC236}">
                <a16:creationId xmlns:a16="http://schemas.microsoft.com/office/drawing/2014/main" id="{D2F60C83-EAB9-818F-8A1F-3421E9C32BBD}"/>
              </a:ext>
            </a:extLst>
          </p:cNvPr>
          <p:cNvGrpSpPr/>
          <p:nvPr userDrawn="1"/>
        </p:nvGrpSpPr>
        <p:grpSpPr>
          <a:xfrm>
            <a:off x="511866" y="187389"/>
            <a:ext cx="6073869" cy="514068"/>
            <a:chOff x="511866" y="187389"/>
            <a:chExt cx="6073869" cy="514068"/>
          </a:xfrm>
        </p:grpSpPr>
        <p:sp>
          <p:nvSpPr>
            <p:cNvPr id="4" name="Google Shape;113;p15">
              <a:extLst>
                <a:ext uri="{FF2B5EF4-FFF2-40B4-BE49-F238E27FC236}">
                  <a16:creationId xmlns:a16="http://schemas.microsoft.com/office/drawing/2014/main" id="{C6FF4705-FEAA-88F7-4AFC-FA171E672428}"/>
                </a:ext>
              </a:extLst>
            </p:cNvPr>
            <p:cNvSpPr txBox="1">
              <a:spLocks/>
            </p:cNvSpPr>
            <p:nvPr/>
          </p:nvSpPr>
          <p:spPr>
            <a:xfrm>
              <a:off x="2311673" y="248195"/>
              <a:ext cx="4274062" cy="396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MY" sz="800" dirty="0">
                  <a:solidFill>
                    <a:schemeClr val="tx2">
                      <a:lumMod val="10000"/>
                    </a:schemeClr>
                  </a:solidFill>
                </a:rPr>
                <a:t>The 13th International Conference on Geotechnical Engineering in Tropical Regions (GEOTROPIKA) and 3rd International Conference on Highway and Transportation Engineering (ICHITRA)</a:t>
              </a:r>
            </a:p>
          </p:txBody>
        </p:sp>
        <p:sp>
          <p:nvSpPr>
            <p:cNvPr id="5" name="Freeform 19">
              <a:extLst>
                <a:ext uri="{FF2B5EF4-FFF2-40B4-BE49-F238E27FC236}">
                  <a16:creationId xmlns:a16="http://schemas.microsoft.com/office/drawing/2014/main" id="{A1F5A3D7-072A-95C8-E300-49407B25391E}"/>
                </a:ext>
              </a:extLst>
            </p:cNvPr>
            <p:cNvSpPr/>
            <p:nvPr/>
          </p:nvSpPr>
          <p:spPr>
            <a:xfrm>
              <a:off x="511866" y="187389"/>
              <a:ext cx="1724822" cy="514068"/>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2"/>
              <a:stretch>
                <a:fillRect l="-12593" r="-15386" b="-469375"/>
              </a:stretch>
            </a:blipFill>
          </p:spPr>
          <p:txBody>
            <a:bodyPr/>
            <a:lstStyle/>
            <a:p>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81"/>
        <p:cNvGrpSpPr/>
        <p:nvPr/>
      </p:nvGrpSpPr>
      <p:grpSpPr>
        <a:xfrm>
          <a:off x="0" y="0"/>
          <a:ext cx="0" cy="0"/>
          <a:chOff x="0" y="0"/>
          <a:chExt cx="0" cy="0"/>
        </a:xfrm>
      </p:grpSpPr>
      <p:sp>
        <p:nvSpPr>
          <p:cNvPr id="82" name="Google Shape;82;p11"/>
          <p:cNvSpPr txBox="1">
            <a:spLocks noGrp="1"/>
          </p:cNvSpPr>
          <p:nvPr>
            <p:ph type="body" idx="1"/>
          </p:nvPr>
        </p:nvSpPr>
        <p:spPr>
          <a:xfrm>
            <a:off x="618376" y="4406300"/>
            <a:ext cx="7433400" cy="343500"/>
          </a:xfrm>
          <a:prstGeom prst="rect">
            <a:avLst/>
          </a:prstGeom>
        </p:spPr>
        <p:txBody>
          <a:bodyPr spcFirstLastPara="1" wrap="square" lIns="0" tIns="0" rIns="0" bIns="0" anchor="t" anchorCtr="0">
            <a:noAutofit/>
          </a:bodyPr>
          <a:lstStyle>
            <a:lvl1pPr marL="457200" lvl="0" indent="-228600" rtl="0">
              <a:spcBef>
                <a:spcPts val="0"/>
              </a:spcBef>
              <a:spcAft>
                <a:spcPts val="800"/>
              </a:spcAft>
              <a:buClr>
                <a:schemeClr val="accent6"/>
              </a:buClr>
              <a:buSzPts val="1800"/>
              <a:buNone/>
              <a:defRPr sz="1800">
                <a:solidFill>
                  <a:schemeClr val="accent6"/>
                </a:solidFill>
              </a:defRPr>
            </a:lvl1pPr>
          </a:lstStyle>
          <a:p>
            <a:endParaRPr/>
          </a:p>
        </p:txBody>
      </p:sp>
      <p:sp>
        <p:nvSpPr>
          <p:cNvPr id="83" name="Google Shape;83;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4" name="Google Shape;84;p11"/>
          <p:cNvGrpSpPr/>
          <p:nvPr/>
        </p:nvGrpSpPr>
        <p:grpSpPr>
          <a:xfrm>
            <a:off x="7637092" y="0"/>
            <a:ext cx="1202103" cy="5143503"/>
            <a:chOff x="3475252" y="0"/>
            <a:chExt cx="1202103" cy="5143503"/>
          </a:xfrm>
        </p:grpSpPr>
        <p:sp>
          <p:nvSpPr>
            <p:cNvPr id="85" name="Google Shape;85;p11"/>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 name="Google Shape;86;p11"/>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 name="Google Shape;87;p11"/>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F37D6B27-C938-BECF-B6C1-840AD8A8578A}"/>
              </a:ext>
            </a:extLst>
          </p:cNvPr>
          <p:cNvGrpSpPr/>
          <p:nvPr userDrawn="1"/>
        </p:nvGrpSpPr>
        <p:grpSpPr>
          <a:xfrm>
            <a:off x="511866" y="187389"/>
            <a:ext cx="6073869" cy="514068"/>
            <a:chOff x="511866" y="187389"/>
            <a:chExt cx="6073869" cy="514068"/>
          </a:xfrm>
        </p:grpSpPr>
        <p:sp>
          <p:nvSpPr>
            <p:cNvPr id="4" name="Google Shape;113;p15">
              <a:extLst>
                <a:ext uri="{FF2B5EF4-FFF2-40B4-BE49-F238E27FC236}">
                  <a16:creationId xmlns:a16="http://schemas.microsoft.com/office/drawing/2014/main" id="{03FA7EB6-E13A-159E-3B85-F9D1525038C2}"/>
                </a:ext>
              </a:extLst>
            </p:cNvPr>
            <p:cNvSpPr txBox="1">
              <a:spLocks/>
            </p:cNvSpPr>
            <p:nvPr/>
          </p:nvSpPr>
          <p:spPr>
            <a:xfrm>
              <a:off x="2311673" y="248195"/>
              <a:ext cx="4274062" cy="396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MY" sz="800" dirty="0">
                  <a:solidFill>
                    <a:schemeClr val="tx2">
                      <a:lumMod val="10000"/>
                    </a:schemeClr>
                  </a:solidFill>
                </a:rPr>
                <a:t>The 13th International Conference on Geotechnical Engineering in Tropical Regions (GEOTROPIKA) and 3rd International Conference on Highway and Transportation Engineering (ICHITRA)</a:t>
              </a:r>
            </a:p>
          </p:txBody>
        </p:sp>
        <p:sp>
          <p:nvSpPr>
            <p:cNvPr id="5" name="Freeform 19">
              <a:extLst>
                <a:ext uri="{FF2B5EF4-FFF2-40B4-BE49-F238E27FC236}">
                  <a16:creationId xmlns:a16="http://schemas.microsoft.com/office/drawing/2014/main" id="{002C1DB3-CC4A-CC18-3BC8-103754021E0A}"/>
                </a:ext>
              </a:extLst>
            </p:cNvPr>
            <p:cNvSpPr/>
            <p:nvPr/>
          </p:nvSpPr>
          <p:spPr>
            <a:xfrm>
              <a:off x="511866" y="187389"/>
              <a:ext cx="1724822" cy="514068"/>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2"/>
              <a:stretch>
                <a:fillRect l="-12593" r="-15386" b="-469375"/>
              </a:stretch>
            </a:blipFill>
          </p:spPr>
          <p:txBody>
            <a:bodyPr/>
            <a:lstStyle/>
            <a:p>
              <a:endParaRPr lang="en-US"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F15B8456-A7E7-E0BE-2207-63BFCF9D477B}"/>
              </a:ext>
            </a:extLst>
          </p:cNvPr>
          <p:cNvGrpSpPr/>
          <p:nvPr userDrawn="1"/>
        </p:nvGrpSpPr>
        <p:grpSpPr>
          <a:xfrm>
            <a:off x="2879215" y="225809"/>
            <a:ext cx="6073869" cy="514068"/>
            <a:chOff x="511866" y="187389"/>
            <a:chExt cx="6073869" cy="514068"/>
          </a:xfrm>
        </p:grpSpPr>
        <p:sp>
          <p:nvSpPr>
            <p:cNvPr id="3" name="Google Shape;113;p15">
              <a:extLst>
                <a:ext uri="{FF2B5EF4-FFF2-40B4-BE49-F238E27FC236}">
                  <a16:creationId xmlns:a16="http://schemas.microsoft.com/office/drawing/2014/main" id="{F5A0356D-9E5B-CB69-4D64-F5EC8743DB27}"/>
                </a:ext>
              </a:extLst>
            </p:cNvPr>
            <p:cNvSpPr txBox="1">
              <a:spLocks/>
            </p:cNvSpPr>
            <p:nvPr/>
          </p:nvSpPr>
          <p:spPr>
            <a:xfrm>
              <a:off x="2311673" y="248195"/>
              <a:ext cx="4274062" cy="396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MY" sz="800" dirty="0">
                  <a:solidFill>
                    <a:schemeClr val="tx2">
                      <a:lumMod val="10000"/>
                    </a:schemeClr>
                  </a:solidFill>
                </a:rPr>
                <a:t>The 13th International Conference on Geotechnical Engineering in Tropical Regions (GEOTROPIKA) and 3rd International Conference on Highway and Transportation Engineering (ICHITRA)</a:t>
              </a:r>
            </a:p>
          </p:txBody>
        </p:sp>
        <p:sp>
          <p:nvSpPr>
            <p:cNvPr id="4" name="Freeform 19">
              <a:extLst>
                <a:ext uri="{FF2B5EF4-FFF2-40B4-BE49-F238E27FC236}">
                  <a16:creationId xmlns:a16="http://schemas.microsoft.com/office/drawing/2014/main" id="{A5F4A70A-9993-4579-7770-F9A66033EE7B}"/>
                </a:ext>
              </a:extLst>
            </p:cNvPr>
            <p:cNvSpPr/>
            <p:nvPr/>
          </p:nvSpPr>
          <p:spPr>
            <a:xfrm>
              <a:off x="511866" y="187389"/>
              <a:ext cx="1724822" cy="514068"/>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2"/>
              <a:stretch>
                <a:fillRect l="-12593" r="-15386" b="-469375"/>
              </a:stretch>
            </a:blipFill>
          </p:spPr>
          <p:txBody>
            <a:bodyPr/>
            <a:lstStyle/>
            <a:p>
              <a:endParaRPr 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Light"/>
              <a:buChar char="▸"/>
              <a:defRPr sz="2400">
                <a:solidFill>
                  <a:schemeClr val="dk1"/>
                </a:solidFill>
                <a:latin typeface="Kulim Park Light"/>
                <a:ea typeface="Kulim Park Light"/>
                <a:cs typeface="Kulim Park Light"/>
                <a:sym typeface="Kulim Park Light"/>
              </a:defRPr>
            </a:lvl1pPr>
            <a:lvl2pPr marL="914400" lvl="1" indent="-381000" rtl="0">
              <a:lnSpc>
                <a:spcPct val="115000"/>
              </a:lnSpc>
              <a:spcBef>
                <a:spcPts val="800"/>
              </a:spcBef>
              <a:spcAft>
                <a:spcPts val="0"/>
              </a:spcAft>
              <a:buClr>
                <a:schemeClr val="accent1"/>
              </a:buClr>
              <a:buSzPts val="2400"/>
              <a:buFont typeface="Kulim Park Light"/>
              <a:buChar char="▹"/>
              <a:defRPr sz="2400">
                <a:solidFill>
                  <a:schemeClr val="dk1"/>
                </a:solidFill>
                <a:latin typeface="Kulim Park Light"/>
                <a:ea typeface="Kulim Park Light"/>
                <a:cs typeface="Kulim Park Light"/>
                <a:sym typeface="Kulim Park Light"/>
              </a:defRPr>
            </a:lvl2pPr>
            <a:lvl3pPr marL="1371600" lvl="2" indent="-381000" rtl="0">
              <a:lnSpc>
                <a:spcPct val="115000"/>
              </a:lnSpc>
              <a:spcBef>
                <a:spcPts val="800"/>
              </a:spcBef>
              <a:spcAft>
                <a:spcPts val="0"/>
              </a:spcAft>
              <a:buClr>
                <a:schemeClr val="accent1"/>
              </a:buClr>
              <a:buSzPts val="2400"/>
              <a:buFont typeface="Kulim Park Light"/>
              <a:buChar char="■"/>
              <a:defRPr sz="2400">
                <a:solidFill>
                  <a:schemeClr val="dk1"/>
                </a:solidFill>
                <a:latin typeface="Kulim Park Light"/>
                <a:ea typeface="Kulim Park Light"/>
                <a:cs typeface="Kulim Park Light"/>
                <a:sym typeface="Kulim Park Light"/>
              </a:defRPr>
            </a:lvl3pPr>
            <a:lvl4pPr marL="1828800" lvl="3" indent="-381000" rtl="0">
              <a:lnSpc>
                <a:spcPct val="115000"/>
              </a:lnSpc>
              <a:spcBef>
                <a:spcPts val="800"/>
              </a:spcBef>
              <a:spcAft>
                <a:spcPts val="0"/>
              </a:spcAft>
              <a:buClr>
                <a:schemeClr val="dk1"/>
              </a:buClr>
              <a:buSzPts val="2400"/>
              <a:buFont typeface="Kulim Park Light"/>
              <a:buChar char="●"/>
              <a:defRPr sz="2400">
                <a:solidFill>
                  <a:schemeClr val="dk1"/>
                </a:solidFill>
                <a:latin typeface="Kulim Park Light"/>
                <a:ea typeface="Kulim Park Light"/>
                <a:cs typeface="Kulim Park Light"/>
                <a:sym typeface="Kulim Park Light"/>
              </a:defRPr>
            </a:lvl4pPr>
            <a:lvl5pPr marL="2286000" lvl="4" indent="-381000" rtl="0">
              <a:lnSpc>
                <a:spcPct val="115000"/>
              </a:lnSpc>
              <a:spcBef>
                <a:spcPts val="800"/>
              </a:spcBef>
              <a:spcAft>
                <a:spcPts val="0"/>
              </a:spcAft>
              <a:buClr>
                <a:schemeClr val="dk1"/>
              </a:buClr>
              <a:buSzPts val="2400"/>
              <a:buFont typeface="Kulim Park Light"/>
              <a:buChar char="○"/>
              <a:defRPr sz="2400">
                <a:solidFill>
                  <a:schemeClr val="dk1"/>
                </a:solidFill>
                <a:latin typeface="Kulim Park Light"/>
                <a:ea typeface="Kulim Park Light"/>
                <a:cs typeface="Kulim Park Light"/>
                <a:sym typeface="Kulim Park Light"/>
              </a:defRPr>
            </a:lvl5pPr>
            <a:lvl6pPr marL="2743200" lvl="5" indent="-381000" rtl="0">
              <a:lnSpc>
                <a:spcPct val="115000"/>
              </a:lnSpc>
              <a:spcBef>
                <a:spcPts val="800"/>
              </a:spcBef>
              <a:spcAft>
                <a:spcPts val="0"/>
              </a:spcAft>
              <a:buClr>
                <a:schemeClr val="dk1"/>
              </a:buClr>
              <a:buSzPts val="2400"/>
              <a:buFont typeface="Kulim Park Light"/>
              <a:buChar char="■"/>
              <a:defRPr sz="2400">
                <a:solidFill>
                  <a:schemeClr val="dk1"/>
                </a:solidFill>
                <a:latin typeface="Kulim Park Light"/>
                <a:ea typeface="Kulim Park Light"/>
                <a:cs typeface="Kulim Park Light"/>
                <a:sym typeface="Kulim Park Light"/>
              </a:defRPr>
            </a:lvl6pPr>
            <a:lvl7pPr marL="3200400" lvl="6" indent="-381000" rtl="0">
              <a:lnSpc>
                <a:spcPct val="115000"/>
              </a:lnSpc>
              <a:spcBef>
                <a:spcPts val="800"/>
              </a:spcBef>
              <a:spcAft>
                <a:spcPts val="0"/>
              </a:spcAft>
              <a:buClr>
                <a:schemeClr val="dk1"/>
              </a:buClr>
              <a:buSzPts val="2400"/>
              <a:buFont typeface="Kulim Park Light"/>
              <a:buChar char="●"/>
              <a:defRPr sz="2400">
                <a:solidFill>
                  <a:schemeClr val="dk1"/>
                </a:solidFill>
                <a:latin typeface="Kulim Park Light"/>
                <a:ea typeface="Kulim Park Light"/>
                <a:cs typeface="Kulim Park Light"/>
                <a:sym typeface="Kulim Park Light"/>
              </a:defRPr>
            </a:lvl7pPr>
            <a:lvl8pPr marL="3657600" lvl="7" indent="-381000" rtl="0">
              <a:lnSpc>
                <a:spcPct val="115000"/>
              </a:lnSpc>
              <a:spcBef>
                <a:spcPts val="800"/>
              </a:spcBef>
              <a:spcAft>
                <a:spcPts val="0"/>
              </a:spcAft>
              <a:buClr>
                <a:schemeClr val="dk1"/>
              </a:buClr>
              <a:buSzPts val="2400"/>
              <a:buFont typeface="Kulim Park Light"/>
              <a:buChar char="○"/>
              <a:defRPr sz="2400">
                <a:solidFill>
                  <a:schemeClr val="dk1"/>
                </a:solidFill>
                <a:latin typeface="Kulim Park Light"/>
                <a:ea typeface="Kulim Park Light"/>
                <a:cs typeface="Kulim Park Light"/>
                <a:sym typeface="Kulim Park Light"/>
              </a:defRPr>
            </a:lvl8pPr>
            <a:lvl9pPr marL="4114800" lvl="8" indent="-381000" rtl="0">
              <a:lnSpc>
                <a:spcPct val="115000"/>
              </a:lnSpc>
              <a:spcBef>
                <a:spcPts val="800"/>
              </a:spcBef>
              <a:spcAft>
                <a:spcPts val="800"/>
              </a:spcAft>
              <a:buClr>
                <a:schemeClr val="dk1"/>
              </a:buClr>
              <a:buSzPts val="2400"/>
              <a:buFont typeface="Kulim Park Light"/>
              <a:buChar char="■"/>
              <a:defRPr sz="2400">
                <a:solidFill>
                  <a:schemeClr val="dk1"/>
                </a:solidFill>
                <a:latin typeface="Kulim Park Light"/>
                <a:ea typeface="Kulim Park Light"/>
                <a:cs typeface="Kulim Park Light"/>
                <a:sym typeface="Kulim Park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6"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18B2-58ED-B203-8820-E64B1725F6F9}"/>
              </a:ext>
            </a:extLst>
          </p:cNvPr>
          <p:cNvSpPr>
            <a:spLocks noGrp="1"/>
          </p:cNvSpPr>
          <p:nvPr>
            <p:ph type="ctrTitle"/>
          </p:nvPr>
        </p:nvSpPr>
        <p:spPr>
          <a:xfrm>
            <a:off x="4912963" y="1246741"/>
            <a:ext cx="3918032" cy="2000100"/>
          </a:xfrm>
        </p:spPr>
        <p:txBody>
          <a:bodyPr/>
          <a:lstStyle/>
          <a:p>
            <a:r>
              <a:rPr lang="en" dirty="0"/>
              <a:t>Please use this template </a:t>
            </a:r>
            <a:br>
              <a:rPr lang="en" dirty="0"/>
            </a:br>
            <a:r>
              <a:rPr lang="en" dirty="0"/>
              <a:t>for your presentation</a:t>
            </a:r>
            <a:endParaRPr lang="en-US" dirty="0"/>
          </a:p>
        </p:txBody>
      </p:sp>
      <p:pic>
        <p:nvPicPr>
          <p:cNvPr id="3" name="Google Shape;105;p14">
            <a:extLst>
              <a:ext uri="{FF2B5EF4-FFF2-40B4-BE49-F238E27FC236}">
                <a16:creationId xmlns:a16="http://schemas.microsoft.com/office/drawing/2014/main" id="{3D88EA94-577B-3A3F-F2C8-3BFD8120A491}"/>
              </a:ext>
            </a:extLst>
          </p:cNvPr>
          <p:cNvPicPr preferRelativeResize="0"/>
          <p:nvPr/>
        </p:nvPicPr>
        <p:blipFill rotWithShape="1">
          <a:blip r:embed="rId2">
            <a:alphaModFix/>
          </a:blip>
          <a:srcRect l="43390" r="3499"/>
          <a:stretch/>
        </p:blipFill>
        <p:spPr>
          <a:xfrm>
            <a:off x="0" y="0"/>
            <a:ext cx="4097520"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extLst>
      <p:ext uri="{BB962C8B-B14F-4D97-AF65-F5344CB8AC3E}">
        <p14:creationId xmlns:p14="http://schemas.microsoft.com/office/powerpoint/2010/main" val="293401462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9E3AE-E16E-ED8D-08F2-476F12F33F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8" name="Title 2">
            <a:extLst>
              <a:ext uri="{FF2B5EF4-FFF2-40B4-BE49-F238E27FC236}">
                <a16:creationId xmlns:a16="http://schemas.microsoft.com/office/drawing/2014/main" id="{369AF6ED-1050-5CB4-FED6-2F05A5826410}"/>
              </a:ext>
            </a:extLst>
          </p:cNvPr>
          <p:cNvSpPr>
            <a:spLocks noGrp="1"/>
          </p:cNvSpPr>
          <p:nvPr>
            <p:ph type="title"/>
          </p:nvPr>
        </p:nvSpPr>
        <p:spPr>
          <a:xfrm>
            <a:off x="595878" y="901270"/>
            <a:ext cx="5276100" cy="396300"/>
          </a:xfrm>
        </p:spPr>
        <p:txBody>
          <a:bodyPr/>
          <a:lstStyle/>
          <a:p>
            <a:r>
              <a:rPr lang="en" dirty="0"/>
              <a:t>Please use this template</a:t>
            </a:r>
            <a:endParaRPr lang="en-US" dirty="0"/>
          </a:p>
        </p:txBody>
      </p:sp>
      <p:grpSp>
        <p:nvGrpSpPr>
          <p:cNvPr id="3" name="Google Shape;265;p30">
            <a:extLst>
              <a:ext uri="{FF2B5EF4-FFF2-40B4-BE49-F238E27FC236}">
                <a16:creationId xmlns:a16="http://schemas.microsoft.com/office/drawing/2014/main" id="{A4FE3042-7DA1-5D25-6292-B6D6257FA992}"/>
              </a:ext>
            </a:extLst>
          </p:cNvPr>
          <p:cNvGrpSpPr/>
          <p:nvPr/>
        </p:nvGrpSpPr>
        <p:grpSpPr>
          <a:xfrm>
            <a:off x="5201724" y="3024885"/>
            <a:ext cx="2191824" cy="1228744"/>
            <a:chOff x="6038025" y="2598925"/>
            <a:chExt cx="2469661" cy="1384500"/>
          </a:xfrm>
        </p:grpSpPr>
        <p:cxnSp>
          <p:nvCxnSpPr>
            <p:cNvPr id="4" name="Google Shape;266;p30">
              <a:extLst>
                <a:ext uri="{FF2B5EF4-FFF2-40B4-BE49-F238E27FC236}">
                  <a16:creationId xmlns:a16="http://schemas.microsoft.com/office/drawing/2014/main" id="{1714A59D-D100-0616-7F71-90229FD98AEC}"/>
                </a:ext>
              </a:extLst>
            </p:cNvPr>
            <p:cNvCxnSpPr/>
            <p:nvPr/>
          </p:nvCxnSpPr>
          <p:spPr>
            <a:xfrm>
              <a:off x="6038025" y="3312550"/>
              <a:ext cx="582000" cy="0"/>
            </a:xfrm>
            <a:prstGeom prst="straightConnector1">
              <a:avLst/>
            </a:prstGeom>
            <a:noFill/>
            <a:ln w="9525" cap="flat" cmpd="sng">
              <a:solidFill>
                <a:schemeClr val="dk2"/>
              </a:solidFill>
              <a:prstDash val="solid"/>
              <a:round/>
              <a:headEnd type="none" w="sm" len="sm"/>
              <a:tailEnd type="none" w="sm" len="sm"/>
            </a:ln>
          </p:spPr>
        </p:cxnSp>
        <p:sp>
          <p:nvSpPr>
            <p:cNvPr id="5" name="Google Shape;267;p30">
              <a:extLst>
                <a:ext uri="{FF2B5EF4-FFF2-40B4-BE49-F238E27FC236}">
                  <a16:creationId xmlns:a16="http://schemas.microsoft.com/office/drawing/2014/main" id="{5A6A74BE-5613-A405-EDDE-68336F4DA074}"/>
                </a:ext>
              </a:extLst>
            </p:cNvPr>
            <p:cNvSpPr txBox="1"/>
            <p:nvPr/>
          </p:nvSpPr>
          <p:spPr>
            <a:xfrm>
              <a:off x="6640486" y="2598925"/>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Kulim Park"/>
                  <a:ea typeface="Kulim Park"/>
                  <a:cs typeface="Kulim Park"/>
                  <a:sym typeface="Kulim Park"/>
                </a:rPr>
                <a:t>Vestibulum congue tempus</a:t>
              </a:r>
              <a:endParaRPr sz="1200" b="1">
                <a:solidFill>
                  <a:schemeClr val="dk1"/>
                </a:solidFill>
                <a:latin typeface="Kulim Park"/>
                <a:ea typeface="Kulim Park"/>
                <a:cs typeface="Kulim Park"/>
                <a:sym typeface="Kulim Park"/>
              </a:endParaRPr>
            </a:p>
            <a:p>
              <a:pPr marL="0" lvl="0" indent="0" algn="l" rtl="0">
                <a:spcBef>
                  <a:spcPts val="0"/>
                </a:spcBef>
                <a:spcAft>
                  <a:spcPts val="1600"/>
                </a:spcAft>
                <a:buNone/>
              </a:pPr>
              <a:r>
                <a:rPr lang="en" sz="800">
                  <a:solidFill>
                    <a:schemeClr val="dk1"/>
                  </a:solidFill>
                  <a:latin typeface="Kulim Park"/>
                  <a:ea typeface="Kulim Park"/>
                  <a:cs typeface="Kulim Park"/>
                  <a:sym typeface="Kulim Park"/>
                </a:rPr>
                <a:t>Lorem ipsum dolor sit amet, consectetur adipiscing elit, sed do eiusmod tempor. Donec facilisis lacus eget mauris.</a:t>
              </a:r>
              <a:endParaRPr sz="800" b="1">
                <a:solidFill>
                  <a:schemeClr val="dk1"/>
                </a:solidFill>
                <a:latin typeface="Kulim Park"/>
                <a:ea typeface="Kulim Park"/>
                <a:cs typeface="Kulim Park"/>
                <a:sym typeface="Kulim Park"/>
              </a:endParaRPr>
            </a:p>
          </p:txBody>
        </p:sp>
        <p:sp>
          <p:nvSpPr>
            <p:cNvPr id="6" name="Google Shape;268;p30">
              <a:extLst>
                <a:ext uri="{FF2B5EF4-FFF2-40B4-BE49-F238E27FC236}">
                  <a16:creationId xmlns:a16="http://schemas.microsoft.com/office/drawing/2014/main" id="{485AF761-0A5F-407F-FE5A-FB264327CE2A}"/>
                </a:ext>
              </a:extLst>
            </p:cNvPr>
            <p:cNvSpPr/>
            <p:nvPr/>
          </p:nvSpPr>
          <p:spPr>
            <a:xfrm>
              <a:off x="6424027" y="3212150"/>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9;p30">
              <a:extLst>
                <a:ext uri="{FF2B5EF4-FFF2-40B4-BE49-F238E27FC236}">
                  <a16:creationId xmlns:a16="http://schemas.microsoft.com/office/drawing/2014/main" id="{76F5B94B-DB86-ACCA-3F2A-8CE35F27EB70}"/>
                </a:ext>
              </a:extLst>
            </p:cNvPr>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Kulim Park"/>
                  <a:ea typeface="Kulim Park"/>
                  <a:cs typeface="Kulim Park"/>
                  <a:sym typeface="Kulim Park"/>
                </a:rPr>
                <a:t>3</a:t>
              </a:r>
              <a:endParaRPr sz="800">
                <a:solidFill>
                  <a:schemeClr val="dk1"/>
                </a:solidFill>
                <a:latin typeface="Kulim Park"/>
                <a:ea typeface="Kulim Park"/>
                <a:cs typeface="Kulim Park"/>
                <a:sym typeface="Kulim Park"/>
              </a:endParaRPr>
            </a:p>
          </p:txBody>
        </p:sp>
      </p:grpSp>
      <p:grpSp>
        <p:nvGrpSpPr>
          <p:cNvPr id="10" name="Google Shape;270;p30">
            <a:extLst>
              <a:ext uri="{FF2B5EF4-FFF2-40B4-BE49-F238E27FC236}">
                <a16:creationId xmlns:a16="http://schemas.microsoft.com/office/drawing/2014/main" id="{6445AF81-A66C-8216-7B86-1530D9ECC6A2}"/>
              </a:ext>
            </a:extLst>
          </p:cNvPr>
          <p:cNvGrpSpPr/>
          <p:nvPr/>
        </p:nvGrpSpPr>
        <p:grpSpPr>
          <a:xfrm>
            <a:off x="407711" y="2339308"/>
            <a:ext cx="2657822" cy="1228744"/>
            <a:chOff x="636321" y="1844098"/>
            <a:chExt cx="2994729" cy="1384500"/>
          </a:xfrm>
        </p:grpSpPr>
        <p:sp>
          <p:nvSpPr>
            <p:cNvPr id="11" name="Google Shape;271;p30">
              <a:extLst>
                <a:ext uri="{FF2B5EF4-FFF2-40B4-BE49-F238E27FC236}">
                  <a16:creationId xmlns:a16="http://schemas.microsoft.com/office/drawing/2014/main" id="{C2DF93DC-F9E8-EA35-B8B1-E5DBD418FDB5}"/>
                </a:ext>
              </a:extLst>
            </p:cNvPr>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dirty="0">
                  <a:solidFill>
                    <a:schemeClr val="dk1"/>
                  </a:solidFill>
                  <a:latin typeface="Kulim Park"/>
                  <a:ea typeface="Kulim Park"/>
                  <a:cs typeface="Kulim Park"/>
                  <a:sym typeface="Kulim Park"/>
                </a:rPr>
                <a:t>Vestibulum </a:t>
              </a:r>
              <a:r>
                <a:rPr lang="en" sz="1200" b="1" dirty="0" err="1">
                  <a:solidFill>
                    <a:schemeClr val="dk1"/>
                  </a:solidFill>
                  <a:latin typeface="Kulim Park"/>
                  <a:ea typeface="Kulim Park"/>
                  <a:cs typeface="Kulim Park"/>
                  <a:sym typeface="Kulim Park"/>
                </a:rPr>
                <a:t>congue</a:t>
              </a:r>
              <a:r>
                <a:rPr lang="en" sz="1200" b="1" dirty="0">
                  <a:solidFill>
                    <a:schemeClr val="dk1"/>
                  </a:solidFill>
                  <a:latin typeface="Kulim Park"/>
                  <a:ea typeface="Kulim Park"/>
                  <a:cs typeface="Kulim Park"/>
                  <a:sym typeface="Kulim Park"/>
                </a:rPr>
                <a:t> tempus</a:t>
              </a:r>
              <a:endParaRPr sz="1200" b="1" dirty="0">
                <a:solidFill>
                  <a:schemeClr val="dk1"/>
                </a:solidFill>
                <a:latin typeface="Kulim Park"/>
                <a:ea typeface="Kulim Park"/>
                <a:cs typeface="Kulim Park"/>
                <a:sym typeface="Kulim Park"/>
              </a:endParaRPr>
            </a:p>
            <a:p>
              <a:pPr marL="0" lvl="0" indent="0" algn="r" rtl="0">
                <a:spcBef>
                  <a:spcPts val="0"/>
                </a:spcBef>
                <a:spcAft>
                  <a:spcPts val="1600"/>
                </a:spcAft>
                <a:buNone/>
              </a:pPr>
              <a:r>
                <a:rPr lang="en" sz="800" dirty="0">
                  <a:solidFill>
                    <a:schemeClr val="dk1"/>
                  </a:solidFill>
                  <a:latin typeface="Kulim Park"/>
                  <a:ea typeface="Kulim Park"/>
                  <a:cs typeface="Kulim Park"/>
                  <a:sym typeface="Kulim Park"/>
                </a:rPr>
                <a:t>Lorem ipsum dolor sit </a:t>
              </a:r>
              <a:r>
                <a:rPr lang="en" sz="800" dirty="0" err="1">
                  <a:solidFill>
                    <a:schemeClr val="dk1"/>
                  </a:solidFill>
                  <a:latin typeface="Kulim Park"/>
                  <a:ea typeface="Kulim Park"/>
                  <a:cs typeface="Kulim Park"/>
                  <a:sym typeface="Kulim Park"/>
                </a:rPr>
                <a:t>amet</a:t>
              </a:r>
              <a:r>
                <a:rPr lang="en" sz="800" dirty="0">
                  <a:solidFill>
                    <a:schemeClr val="dk1"/>
                  </a:solidFill>
                  <a:latin typeface="Kulim Park"/>
                  <a:ea typeface="Kulim Park"/>
                  <a:cs typeface="Kulim Park"/>
                  <a:sym typeface="Kulim Park"/>
                </a:rPr>
                <a:t>, </a:t>
              </a:r>
              <a:r>
                <a:rPr lang="en" sz="800" dirty="0" err="1">
                  <a:solidFill>
                    <a:schemeClr val="dk1"/>
                  </a:solidFill>
                  <a:latin typeface="Kulim Park"/>
                  <a:ea typeface="Kulim Park"/>
                  <a:cs typeface="Kulim Park"/>
                  <a:sym typeface="Kulim Park"/>
                </a:rPr>
                <a:t>consectetur</a:t>
              </a:r>
              <a:r>
                <a:rPr lang="en" sz="800" dirty="0">
                  <a:solidFill>
                    <a:schemeClr val="dk1"/>
                  </a:solidFill>
                  <a:latin typeface="Kulim Park"/>
                  <a:ea typeface="Kulim Park"/>
                  <a:cs typeface="Kulim Park"/>
                  <a:sym typeface="Kulim Park"/>
                </a:rPr>
                <a:t> </a:t>
              </a:r>
              <a:r>
                <a:rPr lang="en" sz="800" dirty="0" err="1">
                  <a:solidFill>
                    <a:schemeClr val="dk1"/>
                  </a:solidFill>
                  <a:latin typeface="Kulim Park"/>
                  <a:ea typeface="Kulim Park"/>
                  <a:cs typeface="Kulim Park"/>
                  <a:sym typeface="Kulim Park"/>
                </a:rPr>
                <a:t>adipiscing</a:t>
              </a:r>
              <a:r>
                <a:rPr lang="en" sz="800" dirty="0">
                  <a:solidFill>
                    <a:schemeClr val="dk1"/>
                  </a:solidFill>
                  <a:latin typeface="Kulim Park"/>
                  <a:ea typeface="Kulim Park"/>
                  <a:cs typeface="Kulim Park"/>
                  <a:sym typeface="Kulim Park"/>
                </a:rPr>
                <a:t> </a:t>
              </a:r>
              <a:r>
                <a:rPr lang="en" sz="800" dirty="0" err="1">
                  <a:solidFill>
                    <a:schemeClr val="dk1"/>
                  </a:solidFill>
                  <a:latin typeface="Kulim Park"/>
                  <a:ea typeface="Kulim Park"/>
                  <a:cs typeface="Kulim Park"/>
                  <a:sym typeface="Kulim Park"/>
                </a:rPr>
                <a:t>elit</a:t>
              </a:r>
              <a:r>
                <a:rPr lang="en" sz="800" dirty="0">
                  <a:solidFill>
                    <a:schemeClr val="dk1"/>
                  </a:solidFill>
                  <a:latin typeface="Kulim Park"/>
                  <a:ea typeface="Kulim Park"/>
                  <a:cs typeface="Kulim Park"/>
                  <a:sym typeface="Kulim Park"/>
                </a:rPr>
                <a:t>, sed do </a:t>
              </a:r>
              <a:r>
                <a:rPr lang="en" sz="800" dirty="0" err="1">
                  <a:solidFill>
                    <a:schemeClr val="dk1"/>
                  </a:solidFill>
                  <a:latin typeface="Kulim Park"/>
                  <a:ea typeface="Kulim Park"/>
                  <a:cs typeface="Kulim Park"/>
                  <a:sym typeface="Kulim Park"/>
                </a:rPr>
                <a:t>eiusmod</a:t>
              </a:r>
              <a:r>
                <a:rPr lang="en" sz="800" dirty="0">
                  <a:solidFill>
                    <a:schemeClr val="dk1"/>
                  </a:solidFill>
                  <a:latin typeface="Kulim Park"/>
                  <a:ea typeface="Kulim Park"/>
                  <a:cs typeface="Kulim Park"/>
                  <a:sym typeface="Kulim Park"/>
                </a:rPr>
                <a:t> </a:t>
              </a:r>
              <a:r>
                <a:rPr lang="en" sz="800" dirty="0" err="1">
                  <a:solidFill>
                    <a:schemeClr val="dk1"/>
                  </a:solidFill>
                  <a:latin typeface="Kulim Park"/>
                  <a:ea typeface="Kulim Park"/>
                  <a:cs typeface="Kulim Park"/>
                  <a:sym typeface="Kulim Park"/>
                </a:rPr>
                <a:t>tempor</a:t>
              </a:r>
              <a:r>
                <a:rPr lang="en" sz="800" dirty="0">
                  <a:solidFill>
                    <a:schemeClr val="dk1"/>
                  </a:solidFill>
                  <a:latin typeface="Kulim Park"/>
                  <a:ea typeface="Kulim Park"/>
                  <a:cs typeface="Kulim Park"/>
                  <a:sym typeface="Kulim Park"/>
                </a:rPr>
                <a:t>. Donec </a:t>
              </a:r>
              <a:r>
                <a:rPr lang="en" sz="800" dirty="0" err="1">
                  <a:solidFill>
                    <a:schemeClr val="dk1"/>
                  </a:solidFill>
                  <a:latin typeface="Kulim Park"/>
                  <a:ea typeface="Kulim Park"/>
                  <a:cs typeface="Kulim Park"/>
                  <a:sym typeface="Kulim Park"/>
                </a:rPr>
                <a:t>facilisis</a:t>
              </a:r>
              <a:r>
                <a:rPr lang="en" sz="800" dirty="0">
                  <a:solidFill>
                    <a:schemeClr val="dk1"/>
                  </a:solidFill>
                  <a:latin typeface="Kulim Park"/>
                  <a:ea typeface="Kulim Park"/>
                  <a:cs typeface="Kulim Park"/>
                  <a:sym typeface="Kulim Park"/>
                </a:rPr>
                <a:t> </a:t>
              </a:r>
              <a:r>
                <a:rPr lang="en" sz="800" dirty="0" err="1">
                  <a:solidFill>
                    <a:schemeClr val="dk1"/>
                  </a:solidFill>
                  <a:latin typeface="Kulim Park"/>
                  <a:ea typeface="Kulim Park"/>
                  <a:cs typeface="Kulim Park"/>
                  <a:sym typeface="Kulim Park"/>
                </a:rPr>
                <a:t>lacus</a:t>
              </a:r>
              <a:r>
                <a:rPr lang="en" sz="800" dirty="0">
                  <a:solidFill>
                    <a:schemeClr val="dk1"/>
                  </a:solidFill>
                  <a:latin typeface="Kulim Park"/>
                  <a:ea typeface="Kulim Park"/>
                  <a:cs typeface="Kulim Park"/>
                  <a:sym typeface="Kulim Park"/>
                </a:rPr>
                <a:t> </a:t>
              </a:r>
              <a:r>
                <a:rPr lang="en" sz="800" dirty="0" err="1">
                  <a:solidFill>
                    <a:schemeClr val="dk1"/>
                  </a:solidFill>
                  <a:latin typeface="Kulim Park"/>
                  <a:ea typeface="Kulim Park"/>
                  <a:cs typeface="Kulim Park"/>
                  <a:sym typeface="Kulim Park"/>
                </a:rPr>
                <a:t>eget</a:t>
              </a:r>
              <a:r>
                <a:rPr lang="en" sz="800" dirty="0">
                  <a:solidFill>
                    <a:schemeClr val="dk1"/>
                  </a:solidFill>
                  <a:latin typeface="Kulim Park"/>
                  <a:ea typeface="Kulim Park"/>
                  <a:cs typeface="Kulim Park"/>
                  <a:sym typeface="Kulim Park"/>
                </a:rPr>
                <a:t> </a:t>
              </a:r>
              <a:r>
                <a:rPr lang="en" sz="800" dirty="0" err="1">
                  <a:solidFill>
                    <a:schemeClr val="dk1"/>
                  </a:solidFill>
                  <a:latin typeface="Kulim Park"/>
                  <a:ea typeface="Kulim Park"/>
                  <a:cs typeface="Kulim Park"/>
                  <a:sym typeface="Kulim Park"/>
                </a:rPr>
                <a:t>mauris</a:t>
              </a:r>
              <a:r>
                <a:rPr lang="en" sz="800" dirty="0">
                  <a:solidFill>
                    <a:schemeClr val="dk1"/>
                  </a:solidFill>
                  <a:latin typeface="Kulim Park"/>
                  <a:ea typeface="Kulim Park"/>
                  <a:cs typeface="Kulim Park"/>
                  <a:sym typeface="Kulim Park"/>
                </a:rPr>
                <a:t>.</a:t>
              </a:r>
              <a:endParaRPr sz="800" b="1" dirty="0">
                <a:solidFill>
                  <a:schemeClr val="dk1"/>
                </a:solidFill>
                <a:latin typeface="Kulim Park"/>
                <a:ea typeface="Kulim Park"/>
                <a:cs typeface="Kulim Park"/>
                <a:sym typeface="Kulim Park"/>
              </a:endParaRPr>
            </a:p>
          </p:txBody>
        </p:sp>
        <p:cxnSp>
          <p:nvCxnSpPr>
            <p:cNvPr id="12" name="Google Shape;272;p30">
              <a:extLst>
                <a:ext uri="{FF2B5EF4-FFF2-40B4-BE49-F238E27FC236}">
                  <a16:creationId xmlns:a16="http://schemas.microsoft.com/office/drawing/2014/main" id="{CAB592D2-903D-0A42-9E3C-D1B9F4F7C0C4}"/>
                </a:ext>
              </a:extLst>
            </p:cNvPr>
            <p:cNvCxnSpPr/>
            <p:nvPr/>
          </p:nvCxnSpPr>
          <p:spPr>
            <a:xfrm rot="10800000">
              <a:off x="2587350" y="2536350"/>
              <a:ext cx="1043700" cy="0"/>
            </a:xfrm>
            <a:prstGeom prst="straightConnector1">
              <a:avLst/>
            </a:prstGeom>
            <a:noFill/>
            <a:ln w="9525" cap="flat" cmpd="sng">
              <a:solidFill>
                <a:schemeClr val="dk2"/>
              </a:solidFill>
              <a:prstDash val="solid"/>
              <a:round/>
              <a:headEnd type="none" w="sm" len="sm"/>
              <a:tailEnd type="none" w="sm" len="sm"/>
            </a:ln>
          </p:spPr>
        </p:cxnSp>
        <p:sp>
          <p:nvSpPr>
            <p:cNvPr id="13" name="Google Shape;273;p30">
              <a:extLst>
                <a:ext uri="{FF2B5EF4-FFF2-40B4-BE49-F238E27FC236}">
                  <a16:creationId xmlns:a16="http://schemas.microsoft.com/office/drawing/2014/main" id="{062EB11A-A8CA-5F75-7FB2-BE11DCBCFAEA}"/>
                </a:ext>
              </a:extLst>
            </p:cNvPr>
            <p:cNvSpPr/>
            <p:nvPr/>
          </p:nvSpPr>
          <p:spPr>
            <a:xfrm>
              <a:off x="2523501" y="2431050"/>
              <a:ext cx="198600" cy="19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4;p30">
              <a:extLst>
                <a:ext uri="{FF2B5EF4-FFF2-40B4-BE49-F238E27FC236}">
                  <a16:creationId xmlns:a16="http://schemas.microsoft.com/office/drawing/2014/main" id="{1884FB20-FE91-89B8-87E8-0792EFAAD2EE}"/>
                </a:ext>
              </a:extLst>
            </p:cNvPr>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Kulim Park"/>
                  <a:ea typeface="Kulim Park"/>
                  <a:cs typeface="Kulim Park"/>
                  <a:sym typeface="Kulim Park"/>
                </a:rPr>
                <a:t>2</a:t>
              </a:r>
              <a:endParaRPr sz="800">
                <a:solidFill>
                  <a:schemeClr val="dk1"/>
                </a:solidFill>
                <a:latin typeface="Kulim Park"/>
                <a:ea typeface="Kulim Park"/>
                <a:cs typeface="Kulim Park"/>
                <a:sym typeface="Kulim Park"/>
              </a:endParaRPr>
            </a:p>
          </p:txBody>
        </p:sp>
      </p:grpSp>
      <p:grpSp>
        <p:nvGrpSpPr>
          <p:cNvPr id="15" name="Google Shape;275;p30">
            <a:extLst>
              <a:ext uri="{FF2B5EF4-FFF2-40B4-BE49-F238E27FC236}">
                <a16:creationId xmlns:a16="http://schemas.microsoft.com/office/drawing/2014/main" id="{0769AD06-8EE9-D839-6056-F95740F60F8D}"/>
              </a:ext>
            </a:extLst>
          </p:cNvPr>
          <p:cNvGrpSpPr/>
          <p:nvPr/>
        </p:nvGrpSpPr>
        <p:grpSpPr>
          <a:xfrm>
            <a:off x="4198915" y="1539508"/>
            <a:ext cx="3194633" cy="1228744"/>
            <a:chOff x="4908100" y="889950"/>
            <a:chExt cx="3599586" cy="1384500"/>
          </a:xfrm>
        </p:grpSpPr>
        <p:cxnSp>
          <p:nvCxnSpPr>
            <p:cNvPr id="16" name="Google Shape;276;p30">
              <a:extLst>
                <a:ext uri="{FF2B5EF4-FFF2-40B4-BE49-F238E27FC236}">
                  <a16:creationId xmlns:a16="http://schemas.microsoft.com/office/drawing/2014/main" id="{117EC62E-0D97-6F66-87C2-3458E68B7A2B}"/>
                </a:ext>
              </a:extLst>
            </p:cNvPr>
            <p:cNvCxnSpPr/>
            <p:nvPr/>
          </p:nvCxnSpPr>
          <p:spPr>
            <a:xfrm>
              <a:off x="4908100" y="1593250"/>
              <a:ext cx="1715100" cy="0"/>
            </a:xfrm>
            <a:prstGeom prst="straightConnector1">
              <a:avLst/>
            </a:prstGeom>
            <a:noFill/>
            <a:ln w="9525" cap="flat" cmpd="sng">
              <a:solidFill>
                <a:schemeClr val="dk2"/>
              </a:solidFill>
              <a:prstDash val="solid"/>
              <a:round/>
              <a:headEnd type="none" w="sm" len="sm"/>
              <a:tailEnd type="none" w="sm" len="sm"/>
            </a:ln>
          </p:spPr>
        </p:cxnSp>
        <p:sp>
          <p:nvSpPr>
            <p:cNvPr id="17" name="Google Shape;277;p30">
              <a:extLst>
                <a:ext uri="{FF2B5EF4-FFF2-40B4-BE49-F238E27FC236}">
                  <a16:creationId xmlns:a16="http://schemas.microsoft.com/office/drawing/2014/main" id="{290BD631-96DE-A707-91B1-7D39C1B5470F}"/>
                </a:ext>
              </a:extLst>
            </p:cNvPr>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Kulim Park"/>
                  <a:ea typeface="Kulim Park"/>
                  <a:cs typeface="Kulim Park"/>
                  <a:sym typeface="Kulim Park"/>
                </a:rPr>
                <a:t>Vestibulum congue tempus</a:t>
              </a:r>
              <a:endParaRPr sz="1200" b="1">
                <a:solidFill>
                  <a:schemeClr val="dk1"/>
                </a:solidFill>
                <a:latin typeface="Kulim Park"/>
                <a:ea typeface="Kulim Park"/>
                <a:cs typeface="Kulim Park"/>
                <a:sym typeface="Kulim Park"/>
              </a:endParaRPr>
            </a:p>
            <a:p>
              <a:pPr marL="0" lvl="0" indent="0" algn="l" rtl="0">
                <a:spcBef>
                  <a:spcPts val="0"/>
                </a:spcBef>
                <a:spcAft>
                  <a:spcPts val="1600"/>
                </a:spcAft>
                <a:buNone/>
              </a:pPr>
              <a:r>
                <a:rPr lang="en" sz="800">
                  <a:solidFill>
                    <a:schemeClr val="dk1"/>
                  </a:solidFill>
                  <a:latin typeface="Kulim Park"/>
                  <a:ea typeface="Kulim Park"/>
                  <a:cs typeface="Kulim Park"/>
                  <a:sym typeface="Kulim Park"/>
                </a:rPr>
                <a:t>Lorem ipsum dolor sit amet, consectetur adipiscing elit, sed do eiusmod tempor. Donec facilisis lacus eget mauris.</a:t>
              </a:r>
              <a:endParaRPr sz="800" b="1">
                <a:solidFill>
                  <a:schemeClr val="dk1"/>
                </a:solidFill>
                <a:latin typeface="Kulim Park"/>
                <a:ea typeface="Kulim Park"/>
                <a:cs typeface="Kulim Park"/>
                <a:sym typeface="Kulim Park"/>
              </a:endParaRPr>
            </a:p>
          </p:txBody>
        </p:sp>
        <p:sp>
          <p:nvSpPr>
            <p:cNvPr id="18" name="Google Shape;278;p30">
              <a:extLst>
                <a:ext uri="{FF2B5EF4-FFF2-40B4-BE49-F238E27FC236}">
                  <a16:creationId xmlns:a16="http://schemas.microsoft.com/office/drawing/2014/main" id="{161C5195-8263-DC5F-B362-9FB5E54D213B}"/>
                </a:ext>
              </a:extLst>
            </p:cNvPr>
            <p:cNvSpPr/>
            <p:nvPr/>
          </p:nvSpPr>
          <p:spPr>
            <a:xfrm>
              <a:off x="6427830" y="1493307"/>
              <a:ext cx="198600" cy="198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9;p30">
              <a:extLst>
                <a:ext uri="{FF2B5EF4-FFF2-40B4-BE49-F238E27FC236}">
                  <a16:creationId xmlns:a16="http://schemas.microsoft.com/office/drawing/2014/main" id="{03441C03-5B40-FB22-4581-8724B008D572}"/>
                </a:ext>
              </a:extLst>
            </p:cNvPr>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Kulim Park"/>
                  <a:ea typeface="Kulim Park"/>
                  <a:cs typeface="Kulim Park"/>
                  <a:sym typeface="Kulim Park"/>
                </a:rPr>
                <a:t>1</a:t>
              </a:r>
              <a:endParaRPr sz="800">
                <a:solidFill>
                  <a:schemeClr val="dk1"/>
                </a:solidFill>
                <a:latin typeface="Kulim Park"/>
                <a:ea typeface="Kulim Park"/>
                <a:cs typeface="Kulim Park"/>
                <a:sym typeface="Kulim Park"/>
              </a:endParaRPr>
            </a:p>
          </p:txBody>
        </p:sp>
      </p:grpSp>
      <p:grpSp>
        <p:nvGrpSpPr>
          <p:cNvPr id="20" name="Google Shape;280;p30">
            <a:extLst>
              <a:ext uri="{FF2B5EF4-FFF2-40B4-BE49-F238E27FC236}">
                <a16:creationId xmlns:a16="http://schemas.microsoft.com/office/drawing/2014/main" id="{705B4571-E0C6-4CD3-7139-4499E63DF4B9}"/>
              </a:ext>
            </a:extLst>
          </p:cNvPr>
          <p:cNvGrpSpPr/>
          <p:nvPr/>
        </p:nvGrpSpPr>
        <p:grpSpPr>
          <a:xfrm>
            <a:off x="2340925" y="1724290"/>
            <a:ext cx="3119395" cy="2886152"/>
            <a:chOff x="2991269" y="1153325"/>
            <a:chExt cx="3514811" cy="3252003"/>
          </a:xfrm>
        </p:grpSpPr>
        <p:sp>
          <p:nvSpPr>
            <p:cNvPr id="21" name="Google Shape;281;p30">
              <a:extLst>
                <a:ext uri="{FF2B5EF4-FFF2-40B4-BE49-F238E27FC236}">
                  <a16:creationId xmlns:a16="http://schemas.microsoft.com/office/drawing/2014/main" id="{24D88E6C-B034-E4DD-68D3-1D112BCF727C}"/>
                </a:ext>
              </a:extLst>
            </p:cNvPr>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chemeClr val="lt2"/>
            </a:solidFill>
            <a:ln>
              <a:noFill/>
            </a:ln>
          </p:spPr>
          <p:txBody>
            <a:bodyPr/>
            <a:lstStyle/>
            <a:p>
              <a:endParaRPr lang="en-US"/>
            </a:p>
          </p:txBody>
        </p:sp>
        <p:sp>
          <p:nvSpPr>
            <p:cNvPr id="22" name="Google Shape;282;p30">
              <a:extLst>
                <a:ext uri="{FF2B5EF4-FFF2-40B4-BE49-F238E27FC236}">
                  <a16:creationId xmlns:a16="http://schemas.microsoft.com/office/drawing/2014/main" id="{099287FE-D1BD-7EE1-68D5-7FECEC508705}"/>
                </a:ext>
              </a:extLst>
            </p:cNvPr>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txBody>
            <a:bodyPr/>
            <a:lstStyle/>
            <a:p>
              <a:endParaRPr lang="en-US"/>
            </a:p>
          </p:txBody>
        </p:sp>
        <p:sp>
          <p:nvSpPr>
            <p:cNvPr id="23" name="Google Shape;283;p30">
              <a:extLst>
                <a:ext uri="{FF2B5EF4-FFF2-40B4-BE49-F238E27FC236}">
                  <a16:creationId xmlns:a16="http://schemas.microsoft.com/office/drawing/2014/main" id="{9D64F433-240B-AA98-8C9A-0AE42075EAFF}"/>
                </a:ext>
              </a:extLst>
            </p:cNvPr>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txBody>
            <a:bodyPr/>
            <a:lstStyle/>
            <a:p>
              <a:endParaRPr lang="en-US"/>
            </a:p>
          </p:txBody>
        </p:sp>
        <p:sp>
          <p:nvSpPr>
            <p:cNvPr id="24" name="Google Shape;284;p30">
              <a:extLst>
                <a:ext uri="{FF2B5EF4-FFF2-40B4-BE49-F238E27FC236}">
                  <a16:creationId xmlns:a16="http://schemas.microsoft.com/office/drawing/2014/main" id="{31FFEBB5-D62A-8F51-98BD-B9550EDC314D}"/>
                </a:ext>
              </a:extLst>
            </p:cNvPr>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chemeClr val="lt2"/>
            </a:solidFill>
            <a:ln>
              <a:noFill/>
            </a:ln>
          </p:spPr>
          <p:txBody>
            <a:bodyPr/>
            <a:lstStyle/>
            <a:p>
              <a:endParaRPr lang="en-US"/>
            </a:p>
          </p:txBody>
        </p:sp>
        <p:sp>
          <p:nvSpPr>
            <p:cNvPr id="25" name="Google Shape;285;p30">
              <a:extLst>
                <a:ext uri="{FF2B5EF4-FFF2-40B4-BE49-F238E27FC236}">
                  <a16:creationId xmlns:a16="http://schemas.microsoft.com/office/drawing/2014/main" id="{04260EDC-AFF3-E211-C487-39A4B8D97CFE}"/>
                </a:ext>
              </a:extLst>
            </p:cNvPr>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1"/>
            </a:solidFill>
            <a:ln>
              <a:noFill/>
            </a:ln>
          </p:spPr>
          <p:txBody>
            <a:bodyPr/>
            <a:lstStyle/>
            <a:p>
              <a:endParaRPr lang="en-US"/>
            </a:p>
          </p:txBody>
        </p:sp>
        <p:sp>
          <p:nvSpPr>
            <p:cNvPr id="26" name="Google Shape;286;p30">
              <a:extLst>
                <a:ext uri="{FF2B5EF4-FFF2-40B4-BE49-F238E27FC236}">
                  <a16:creationId xmlns:a16="http://schemas.microsoft.com/office/drawing/2014/main" id="{4CE0792B-6F53-32CC-3109-19FDE92617D7}"/>
                </a:ext>
              </a:extLst>
            </p:cNvPr>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1"/>
            </a:solidFill>
            <a:ln>
              <a:noFill/>
            </a:ln>
          </p:spPr>
          <p:txBody>
            <a:bodyPr/>
            <a:lstStyle/>
            <a:p>
              <a:endParaRPr lang="en-US"/>
            </a:p>
          </p:txBody>
        </p:sp>
        <p:sp>
          <p:nvSpPr>
            <p:cNvPr id="27" name="Google Shape;287;p30">
              <a:extLst>
                <a:ext uri="{FF2B5EF4-FFF2-40B4-BE49-F238E27FC236}">
                  <a16:creationId xmlns:a16="http://schemas.microsoft.com/office/drawing/2014/main" id="{15E7E455-C7B9-A278-5FBC-5DA780C1FA48}"/>
                </a:ext>
              </a:extLst>
            </p:cNvPr>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5"/>
            </a:solidFill>
            <a:ln>
              <a:noFill/>
            </a:ln>
          </p:spPr>
          <p:txBody>
            <a:bodyPr/>
            <a:lstStyle/>
            <a:p>
              <a:endParaRPr lang="en-US"/>
            </a:p>
          </p:txBody>
        </p:sp>
        <p:sp>
          <p:nvSpPr>
            <p:cNvPr id="28" name="Google Shape;288;p30">
              <a:extLst>
                <a:ext uri="{FF2B5EF4-FFF2-40B4-BE49-F238E27FC236}">
                  <a16:creationId xmlns:a16="http://schemas.microsoft.com/office/drawing/2014/main" id="{A714B0E2-386E-D895-7E66-B18D571232EC}"/>
                </a:ext>
              </a:extLst>
            </p:cNvPr>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5"/>
            </a:solidFill>
            <a:ln>
              <a:noFill/>
            </a:ln>
          </p:spPr>
          <p:txBody>
            <a:bodyPr/>
            <a:lstStyle/>
            <a:p>
              <a:endParaRPr lang="en-US"/>
            </a:p>
          </p:txBody>
        </p:sp>
      </p:grpSp>
    </p:spTree>
    <p:extLst>
      <p:ext uri="{BB962C8B-B14F-4D97-AF65-F5344CB8AC3E}">
        <p14:creationId xmlns:p14="http://schemas.microsoft.com/office/powerpoint/2010/main" val="74134208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9E3AE-E16E-ED8D-08F2-476F12F33F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8" name="Title 2">
            <a:extLst>
              <a:ext uri="{FF2B5EF4-FFF2-40B4-BE49-F238E27FC236}">
                <a16:creationId xmlns:a16="http://schemas.microsoft.com/office/drawing/2014/main" id="{369AF6ED-1050-5CB4-FED6-2F05A5826410}"/>
              </a:ext>
            </a:extLst>
          </p:cNvPr>
          <p:cNvSpPr>
            <a:spLocks noGrp="1"/>
          </p:cNvSpPr>
          <p:nvPr>
            <p:ph type="title"/>
          </p:nvPr>
        </p:nvSpPr>
        <p:spPr>
          <a:xfrm>
            <a:off x="595878" y="901270"/>
            <a:ext cx="5276100" cy="396300"/>
          </a:xfrm>
        </p:spPr>
        <p:txBody>
          <a:bodyPr/>
          <a:lstStyle/>
          <a:p>
            <a:r>
              <a:rPr lang="en" dirty="0"/>
              <a:t>Please use this template</a:t>
            </a:r>
            <a:endParaRPr lang="en-US" dirty="0"/>
          </a:p>
        </p:txBody>
      </p:sp>
      <p:sp>
        <p:nvSpPr>
          <p:cNvPr id="3" name="Google Shape;298;p31">
            <a:extLst>
              <a:ext uri="{FF2B5EF4-FFF2-40B4-BE49-F238E27FC236}">
                <a16:creationId xmlns:a16="http://schemas.microsoft.com/office/drawing/2014/main" id="{E466903F-3FC4-9B70-A9A9-EC59C7EB0130}"/>
              </a:ext>
            </a:extLst>
          </p:cNvPr>
          <p:cNvSpPr txBox="1">
            <a:spLocks/>
          </p:cNvSpPr>
          <p:nvPr/>
        </p:nvSpPr>
        <p:spPr>
          <a:xfrm>
            <a:off x="606052" y="1522616"/>
            <a:ext cx="2034000" cy="1542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b="1" dirty="0"/>
              <a:t>Yellow</a:t>
            </a:r>
          </a:p>
          <a:p>
            <a:pPr>
              <a:spcBef>
                <a:spcPts val="800"/>
              </a:spcBef>
              <a:spcAft>
                <a:spcPts val="800"/>
              </a:spcAft>
            </a:pPr>
            <a:r>
              <a:rPr lang="en-MY" sz="1200" dirty="0"/>
              <a:t>Is the </a:t>
            </a:r>
            <a:r>
              <a:rPr lang="en-MY" sz="1200" dirty="0" err="1"/>
              <a:t>color</a:t>
            </a:r>
            <a:r>
              <a:rPr lang="en-MY" sz="1200" dirty="0"/>
              <a:t> of gold, butter and ripe lemons. In the spectrum of visible light, yellow is found between green and orange.</a:t>
            </a:r>
          </a:p>
        </p:txBody>
      </p:sp>
      <p:sp>
        <p:nvSpPr>
          <p:cNvPr id="4" name="Google Shape;299;p31">
            <a:extLst>
              <a:ext uri="{FF2B5EF4-FFF2-40B4-BE49-F238E27FC236}">
                <a16:creationId xmlns:a16="http://schemas.microsoft.com/office/drawing/2014/main" id="{BA27198F-C5DE-B686-141F-2493935679E7}"/>
              </a:ext>
            </a:extLst>
          </p:cNvPr>
          <p:cNvSpPr txBox="1">
            <a:spLocks/>
          </p:cNvSpPr>
          <p:nvPr/>
        </p:nvSpPr>
        <p:spPr>
          <a:xfrm>
            <a:off x="2853677" y="1522616"/>
            <a:ext cx="2034000" cy="1542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b="1"/>
              <a:t>Blue</a:t>
            </a:r>
          </a:p>
          <a:p>
            <a:pPr>
              <a:spcBef>
                <a:spcPts val="800"/>
              </a:spcBef>
              <a:spcAft>
                <a:spcPts val="800"/>
              </a:spcAft>
            </a:pPr>
            <a:r>
              <a:rPr lang="en-MY" sz="1200"/>
              <a:t>Is the colour of the clear sky and the deep sea. It is located between violet and green on the optical spectrum.</a:t>
            </a:r>
          </a:p>
        </p:txBody>
      </p:sp>
      <p:sp>
        <p:nvSpPr>
          <p:cNvPr id="5" name="Google Shape;300;p31">
            <a:extLst>
              <a:ext uri="{FF2B5EF4-FFF2-40B4-BE49-F238E27FC236}">
                <a16:creationId xmlns:a16="http://schemas.microsoft.com/office/drawing/2014/main" id="{5B9063DA-1FFF-C2A1-5539-00FC155CFA94}"/>
              </a:ext>
            </a:extLst>
          </p:cNvPr>
          <p:cNvSpPr txBox="1">
            <a:spLocks/>
          </p:cNvSpPr>
          <p:nvPr/>
        </p:nvSpPr>
        <p:spPr>
          <a:xfrm>
            <a:off x="5101301" y="1522616"/>
            <a:ext cx="2034000" cy="1542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b="1"/>
              <a:t>Red</a:t>
            </a:r>
          </a:p>
          <a:p>
            <a:pPr>
              <a:spcBef>
                <a:spcPts val="800"/>
              </a:spcBef>
            </a:pPr>
            <a:r>
              <a:rPr lang="en-MY" sz="1200"/>
              <a:t>Is the color of blood, and because of this it has historically been associated with sacrifice, danger and courage. </a:t>
            </a:r>
          </a:p>
          <a:p>
            <a:pPr>
              <a:spcBef>
                <a:spcPts val="800"/>
              </a:spcBef>
              <a:spcAft>
                <a:spcPts val="800"/>
              </a:spcAft>
            </a:pPr>
            <a:endParaRPr lang="en-MY" sz="1200"/>
          </a:p>
        </p:txBody>
      </p:sp>
      <p:sp>
        <p:nvSpPr>
          <p:cNvPr id="6" name="Google Shape;302;p31">
            <a:extLst>
              <a:ext uri="{FF2B5EF4-FFF2-40B4-BE49-F238E27FC236}">
                <a16:creationId xmlns:a16="http://schemas.microsoft.com/office/drawing/2014/main" id="{46729E0E-5E72-A9B7-FB55-6F3E5B72F6D7}"/>
              </a:ext>
            </a:extLst>
          </p:cNvPr>
          <p:cNvSpPr txBox="1">
            <a:spLocks/>
          </p:cNvSpPr>
          <p:nvPr/>
        </p:nvSpPr>
        <p:spPr>
          <a:xfrm>
            <a:off x="606052" y="3263066"/>
            <a:ext cx="2034000" cy="1542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b="1"/>
              <a:t>Yellow</a:t>
            </a:r>
          </a:p>
          <a:p>
            <a:pPr>
              <a:spcBef>
                <a:spcPts val="800"/>
              </a:spcBef>
              <a:spcAft>
                <a:spcPts val="800"/>
              </a:spcAft>
            </a:pPr>
            <a:r>
              <a:rPr lang="en-MY" sz="1200"/>
              <a:t>Is the color of gold, butter and ripe lemons. In the spectrum of visible light, yellow is found between green and orange.</a:t>
            </a:r>
          </a:p>
        </p:txBody>
      </p:sp>
      <p:sp>
        <p:nvSpPr>
          <p:cNvPr id="7" name="Google Shape;303;p31">
            <a:extLst>
              <a:ext uri="{FF2B5EF4-FFF2-40B4-BE49-F238E27FC236}">
                <a16:creationId xmlns:a16="http://schemas.microsoft.com/office/drawing/2014/main" id="{D585C8B2-110A-B0D6-0DFB-1079D76E8DBF}"/>
              </a:ext>
            </a:extLst>
          </p:cNvPr>
          <p:cNvSpPr txBox="1">
            <a:spLocks/>
          </p:cNvSpPr>
          <p:nvPr/>
        </p:nvSpPr>
        <p:spPr>
          <a:xfrm>
            <a:off x="2853677" y="3263066"/>
            <a:ext cx="2034000" cy="1542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b="1"/>
              <a:t>Blue</a:t>
            </a:r>
          </a:p>
          <a:p>
            <a:pPr>
              <a:spcBef>
                <a:spcPts val="800"/>
              </a:spcBef>
              <a:spcAft>
                <a:spcPts val="800"/>
              </a:spcAft>
            </a:pPr>
            <a:r>
              <a:rPr lang="en-MY" sz="1200"/>
              <a:t>Is the colour of the clear sky and the deep sea. It is located between violet and green on the optical spectrum.</a:t>
            </a:r>
          </a:p>
        </p:txBody>
      </p:sp>
      <p:sp>
        <p:nvSpPr>
          <p:cNvPr id="9" name="Google Shape;304;p31">
            <a:extLst>
              <a:ext uri="{FF2B5EF4-FFF2-40B4-BE49-F238E27FC236}">
                <a16:creationId xmlns:a16="http://schemas.microsoft.com/office/drawing/2014/main" id="{159CFDD6-2ED4-89E3-E3F0-CBECCD111F01}"/>
              </a:ext>
            </a:extLst>
          </p:cNvPr>
          <p:cNvSpPr txBox="1">
            <a:spLocks/>
          </p:cNvSpPr>
          <p:nvPr/>
        </p:nvSpPr>
        <p:spPr>
          <a:xfrm>
            <a:off x="5101301" y="3263066"/>
            <a:ext cx="2034000" cy="1542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b="1"/>
              <a:t>Red</a:t>
            </a:r>
          </a:p>
          <a:p>
            <a:pPr>
              <a:spcBef>
                <a:spcPts val="800"/>
              </a:spcBef>
            </a:pPr>
            <a:r>
              <a:rPr lang="en-MY" sz="1200"/>
              <a:t>Is the color of blood, and because of this it has historically been associated with sacrifice, danger and courage. </a:t>
            </a:r>
          </a:p>
          <a:p>
            <a:pPr>
              <a:spcBef>
                <a:spcPts val="800"/>
              </a:spcBef>
              <a:spcAft>
                <a:spcPts val="800"/>
              </a:spcAft>
            </a:pPr>
            <a:endParaRPr lang="en-MY" sz="1200"/>
          </a:p>
        </p:txBody>
      </p:sp>
    </p:spTree>
    <p:extLst>
      <p:ext uri="{BB962C8B-B14F-4D97-AF65-F5344CB8AC3E}">
        <p14:creationId xmlns:p14="http://schemas.microsoft.com/office/powerpoint/2010/main" val="130535400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9E3AE-E16E-ED8D-08F2-476F12F33F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8" name="Title 2">
            <a:extLst>
              <a:ext uri="{FF2B5EF4-FFF2-40B4-BE49-F238E27FC236}">
                <a16:creationId xmlns:a16="http://schemas.microsoft.com/office/drawing/2014/main" id="{369AF6ED-1050-5CB4-FED6-2F05A5826410}"/>
              </a:ext>
            </a:extLst>
          </p:cNvPr>
          <p:cNvSpPr>
            <a:spLocks noGrp="1"/>
          </p:cNvSpPr>
          <p:nvPr>
            <p:ph type="title"/>
          </p:nvPr>
        </p:nvSpPr>
        <p:spPr>
          <a:xfrm>
            <a:off x="595878" y="901270"/>
            <a:ext cx="5276100" cy="396300"/>
          </a:xfrm>
        </p:spPr>
        <p:txBody>
          <a:bodyPr/>
          <a:lstStyle/>
          <a:p>
            <a:r>
              <a:rPr lang="en" dirty="0"/>
              <a:t>Please use this template</a:t>
            </a:r>
            <a:endParaRPr lang="en-US" dirty="0"/>
          </a:p>
        </p:txBody>
      </p:sp>
      <p:sp>
        <p:nvSpPr>
          <p:cNvPr id="3" name="Google Shape;309;p32">
            <a:extLst>
              <a:ext uri="{FF2B5EF4-FFF2-40B4-BE49-F238E27FC236}">
                <a16:creationId xmlns:a16="http://schemas.microsoft.com/office/drawing/2014/main" id="{5E26108D-06CD-5383-CD94-179E4B9C6244}"/>
              </a:ext>
            </a:extLst>
          </p:cNvPr>
          <p:cNvSpPr txBox="1">
            <a:spLocks/>
          </p:cNvSpPr>
          <p:nvPr/>
        </p:nvSpPr>
        <p:spPr>
          <a:xfrm>
            <a:off x="656406" y="4569029"/>
            <a:ext cx="7433400" cy="3435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00"/>
              </a:spcAft>
            </a:pPr>
            <a:r>
              <a:rPr lang="en-MY"/>
              <a:t>You can insert graphs from Excel or Google Sheets</a:t>
            </a:r>
          </a:p>
        </p:txBody>
      </p:sp>
      <p:cxnSp>
        <p:nvCxnSpPr>
          <p:cNvPr id="4" name="Google Shape;311;p32">
            <a:extLst>
              <a:ext uri="{FF2B5EF4-FFF2-40B4-BE49-F238E27FC236}">
                <a16:creationId xmlns:a16="http://schemas.microsoft.com/office/drawing/2014/main" id="{9289DB41-5B49-368F-1237-9422F98C969B}"/>
              </a:ext>
            </a:extLst>
          </p:cNvPr>
          <p:cNvCxnSpPr/>
          <p:nvPr/>
        </p:nvCxnSpPr>
        <p:spPr>
          <a:xfrm>
            <a:off x="656406" y="1545651"/>
            <a:ext cx="6303600" cy="0"/>
          </a:xfrm>
          <a:prstGeom prst="straightConnector1">
            <a:avLst/>
          </a:prstGeom>
          <a:noFill/>
          <a:ln w="9525" cap="flat" cmpd="sng">
            <a:solidFill>
              <a:schemeClr val="lt2"/>
            </a:solidFill>
            <a:prstDash val="solid"/>
            <a:round/>
            <a:headEnd type="none" w="med" len="med"/>
            <a:tailEnd type="none" w="med" len="med"/>
          </a:ln>
        </p:spPr>
      </p:cxnSp>
      <p:cxnSp>
        <p:nvCxnSpPr>
          <p:cNvPr id="5" name="Google Shape;312;p32">
            <a:extLst>
              <a:ext uri="{FF2B5EF4-FFF2-40B4-BE49-F238E27FC236}">
                <a16:creationId xmlns:a16="http://schemas.microsoft.com/office/drawing/2014/main" id="{D50871DE-1B6A-9BC3-1D1A-7E28E1A8A2DA}"/>
              </a:ext>
            </a:extLst>
          </p:cNvPr>
          <p:cNvCxnSpPr/>
          <p:nvPr/>
        </p:nvCxnSpPr>
        <p:spPr>
          <a:xfrm>
            <a:off x="656406" y="2255134"/>
            <a:ext cx="6303600" cy="0"/>
          </a:xfrm>
          <a:prstGeom prst="straightConnector1">
            <a:avLst/>
          </a:prstGeom>
          <a:noFill/>
          <a:ln w="9525" cap="flat" cmpd="sng">
            <a:solidFill>
              <a:schemeClr val="lt2"/>
            </a:solidFill>
            <a:prstDash val="solid"/>
            <a:round/>
            <a:headEnd type="none" w="med" len="med"/>
            <a:tailEnd type="none" w="med" len="med"/>
          </a:ln>
        </p:spPr>
      </p:cxnSp>
      <p:cxnSp>
        <p:nvCxnSpPr>
          <p:cNvPr id="6" name="Google Shape;313;p32">
            <a:extLst>
              <a:ext uri="{FF2B5EF4-FFF2-40B4-BE49-F238E27FC236}">
                <a16:creationId xmlns:a16="http://schemas.microsoft.com/office/drawing/2014/main" id="{57A009FE-F145-8A77-F02D-6A64164CBF18}"/>
              </a:ext>
            </a:extLst>
          </p:cNvPr>
          <p:cNvCxnSpPr/>
          <p:nvPr/>
        </p:nvCxnSpPr>
        <p:spPr>
          <a:xfrm>
            <a:off x="656406" y="2964616"/>
            <a:ext cx="6303600" cy="0"/>
          </a:xfrm>
          <a:prstGeom prst="straightConnector1">
            <a:avLst/>
          </a:prstGeom>
          <a:noFill/>
          <a:ln w="9525" cap="flat" cmpd="sng">
            <a:solidFill>
              <a:schemeClr val="lt2"/>
            </a:solidFill>
            <a:prstDash val="solid"/>
            <a:round/>
            <a:headEnd type="none" w="med" len="med"/>
            <a:tailEnd type="none" w="med" len="med"/>
          </a:ln>
        </p:spPr>
      </p:cxnSp>
      <p:cxnSp>
        <p:nvCxnSpPr>
          <p:cNvPr id="7" name="Google Shape;314;p32">
            <a:extLst>
              <a:ext uri="{FF2B5EF4-FFF2-40B4-BE49-F238E27FC236}">
                <a16:creationId xmlns:a16="http://schemas.microsoft.com/office/drawing/2014/main" id="{F8D6B65B-8894-376F-8B03-89DC0B174745}"/>
              </a:ext>
            </a:extLst>
          </p:cNvPr>
          <p:cNvCxnSpPr/>
          <p:nvPr/>
        </p:nvCxnSpPr>
        <p:spPr>
          <a:xfrm>
            <a:off x="656406" y="3674099"/>
            <a:ext cx="6303600" cy="0"/>
          </a:xfrm>
          <a:prstGeom prst="straightConnector1">
            <a:avLst/>
          </a:prstGeom>
          <a:noFill/>
          <a:ln w="9525" cap="flat" cmpd="sng">
            <a:solidFill>
              <a:schemeClr val="lt2"/>
            </a:solidFill>
            <a:prstDash val="solid"/>
            <a:round/>
            <a:headEnd type="none" w="med" len="med"/>
            <a:tailEnd type="none" w="med" len="med"/>
          </a:ln>
        </p:spPr>
      </p:cxnSp>
      <p:cxnSp>
        <p:nvCxnSpPr>
          <p:cNvPr id="9" name="Google Shape;315;p32">
            <a:extLst>
              <a:ext uri="{FF2B5EF4-FFF2-40B4-BE49-F238E27FC236}">
                <a16:creationId xmlns:a16="http://schemas.microsoft.com/office/drawing/2014/main" id="{66F172AD-9711-1035-7853-A6EE26EC6A99}"/>
              </a:ext>
            </a:extLst>
          </p:cNvPr>
          <p:cNvCxnSpPr/>
          <p:nvPr/>
        </p:nvCxnSpPr>
        <p:spPr>
          <a:xfrm>
            <a:off x="656406" y="4405480"/>
            <a:ext cx="6303600" cy="0"/>
          </a:xfrm>
          <a:prstGeom prst="straightConnector1">
            <a:avLst/>
          </a:prstGeom>
          <a:noFill/>
          <a:ln w="9525" cap="flat" cmpd="sng">
            <a:solidFill>
              <a:schemeClr val="lt2"/>
            </a:solidFill>
            <a:prstDash val="solid"/>
            <a:round/>
            <a:headEnd type="none" w="med" len="med"/>
            <a:tailEnd type="none" w="med" len="med"/>
          </a:ln>
        </p:spPr>
      </p:cxnSp>
      <p:sp>
        <p:nvSpPr>
          <p:cNvPr id="10" name="Google Shape;316;p32">
            <a:extLst>
              <a:ext uri="{FF2B5EF4-FFF2-40B4-BE49-F238E27FC236}">
                <a16:creationId xmlns:a16="http://schemas.microsoft.com/office/drawing/2014/main" id="{8984630C-6282-1BB8-53D9-8FCC2A7DF1F0}"/>
              </a:ext>
            </a:extLst>
          </p:cNvPr>
          <p:cNvSpPr txBox="1"/>
          <p:nvPr/>
        </p:nvSpPr>
        <p:spPr>
          <a:xfrm>
            <a:off x="656406" y="1386902"/>
            <a:ext cx="364500" cy="3030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None/>
            </a:pPr>
            <a:r>
              <a:rPr lang="en" sz="1000" dirty="0">
                <a:solidFill>
                  <a:schemeClr val="dk2"/>
                </a:solidFill>
                <a:latin typeface="Kulim Park"/>
                <a:ea typeface="Kulim Park"/>
                <a:cs typeface="Kulim Park"/>
                <a:sym typeface="Kulim Park"/>
              </a:rPr>
              <a:t>4000</a:t>
            </a:r>
            <a:endParaRPr sz="1000" dirty="0">
              <a:solidFill>
                <a:schemeClr val="dk2"/>
              </a:solidFill>
              <a:latin typeface="Kulim Park"/>
              <a:ea typeface="Kulim Park"/>
              <a:cs typeface="Kulim Park"/>
              <a:sym typeface="Kulim Park"/>
            </a:endParaRPr>
          </a:p>
          <a:p>
            <a:pPr marL="0" marR="0" lvl="0" indent="0" algn="r" rtl="0">
              <a:lnSpc>
                <a:spcPct val="100000"/>
              </a:lnSpc>
              <a:spcBef>
                <a:spcPts val="4400"/>
              </a:spcBef>
              <a:spcAft>
                <a:spcPts val="0"/>
              </a:spcAft>
              <a:buNone/>
            </a:pPr>
            <a:r>
              <a:rPr lang="en" sz="1000" dirty="0">
                <a:solidFill>
                  <a:schemeClr val="dk2"/>
                </a:solidFill>
                <a:latin typeface="Kulim Park"/>
                <a:ea typeface="Kulim Park"/>
                <a:cs typeface="Kulim Park"/>
                <a:sym typeface="Kulim Park"/>
              </a:rPr>
              <a:t>3000</a:t>
            </a:r>
            <a:endParaRPr sz="1000" dirty="0">
              <a:solidFill>
                <a:schemeClr val="dk2"/>
              </a:solidFill>
              <a:latin typeface="Kulim Park"/>
              <a:ea typeface="Kulim Park"/>
              <a:cs typeface="Kulim Park"/>
              <a:sym typeface="Kulim Park"/>
            </a:endParaRPr>
          </a:p>
          <a:p>
            <a:pPr marL="0" marR="0" lvl="0" indent="0" algn="r" rtl="0">
              <a:lnSpc>
                <a:spcPct val="100000"/>
              </a:lnSpc>
              <a:spcBef>
                <a:spcPts val="4400"/>
              </a:spcBef>
              <a:spcAft>
                <a:spcPts val="0"/>
              </a:spcAft>
              <a:buNone/>
            </a:pPr>
            <a:r>
              <a:rPr lang="en" sz="1000" dirty="0">
                <a:solidFill>
                  <a:schemeClr val="dk2"/>
                </a:solidFill>
                <a:latin typeface="Kulim Park"/>
                <a:ea typeface="Kulim Park"/>
                <a:cs typeface="Kulim Park"/>
                <a:sym typeface="Kulim Park"/>
              </a:rPr>
              <a:t>2000</a:t>
            </a:r>
            <a:endParaRPr sz="1000" dirty="0">
              <a:solidFill>
                <a:schemeClr val="dk2"/>
              </a:solidFill>
              <a:latin typeface="Kulim Park"/>
              <a:ea typeface="Kulim Park"/>
              <a:cs typeface="Kulim Park"/>
              <a:sym typeface="Kulim Park"/>
            </a:endParaRPr>
          </a:p>
          <a:p>
            <a:pPr marL="0" marR="0" lvl="0" indent="0" algn="r" rtl="0">
              <a:lnSpc>
                <a:spcPct val="100000"/>
              </a:lnSpc>
              <a:spcBef>
                <a:spcPts val="4400"/>
              </a:spcBef>
              <a:spcAft>
                <a:spcPts val="0"/>
              </a:spcAft>
              <a:buNone/>
            </a:pPr>
            <a:r>
              <a:rPr lang="en" sz="1000" dirty="0">
                <a:solidFill>
                  <a:schemeClr val="dk2"/>
                </a:solidFill>
                <a:latin typeface="Kulim Park"/>
                <a:ea typeface="Kulim Park"/>
                <a:cs typeface="Kulim Park"/>
                <a:sym typeface="Kulim Park"/>
              </a:rPr>
              <a:t>1000</a:t>
            </a:r>
            <a:endParaRPr sz="1000" dirty="0">
              <a:solidFill>
                <a:schemeClr val="dk2"/>
              </a:solidFill>
              <a:latin typeface="Kulim Park"/>
              <a:ea typeface="Kulim Park"/>
              <a:cs typeface="Kulim Park"/>
              <a:sym typeface="Kulim Park"/>
            </a:endParaRPr>
          </a:p>
          <a:p>
            <a:pPr marL="0" marR="0" lvl="0" indent="0" algn="r" rtl="0">
              <a:lnSpc>
                <a:spcPct val="100000"/>
              </a:lnSpc>
              <a:spcBef>
                <a:spcPts val="4400"/>
              </a:spcBef>
              <a:spcAft>
                <a:spcPts val="4400"/>
              </a:spcAft>
              <a:buNone/>
            </a:pPr>
            <a:r>
              <a:rPr lang="en" sz="1000" dirty="0">
                <a:solidFill>
                  <a:schemeClr val="dk2"/>
                </a:solidFill>
                <a:latin typeface="Kulim Park"/>
                <a:ea typeface="Kulim Park"/>
                <a:cs typeface="Kulim Park"/>
                <a:sym typeface="Kulim Park"/>
              </a:rPr>
              <a:t>0</a:t>
            </a:r>
            <a:endParaRPr sz="1000" dirty="0">
              <a:solidFill>
                <a:schemeClr val="dk2"/>
              </a:solidFill>
              <a:latin typeface="Kulim Park"/>
              <a:ea typeface="Kulim Park"/>
              <a:cs typeface="Kulim Park"/>
              <a:sym typeface="Kulim Park"/>
            </a:endParaRPr>
          </a:p>
        </p:txBody>
      </p:sp>
      <p:sp>
        <p:nvSpPr>
          <p:cNvPr id="11" name="Google Shape;317;p32">
            <a:extLst>
              <a:ext uri="{FF2B5EF4-FFF2-40B4-BE49-F238E27FC236}">
                <a16:creationId xmlns:a16="http://schemas.microsoft.com/office/drawing/2014/main" id="{857B039F-3341-ED04-965F-01B7F07A7635}"/>
              </a:ext>
            </a:extLst>
          </p:cNvPr>
          <p:cNvSpPr/>
          <p:nvPr/>
        </p:nvSpPr>
        <p:spPr>
          <a:xfrm>
            <a:off x="1272739" y="2851888"/>
            <a:ext cx="203700" cy="15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8;p32">
            <a:extLst>
              <a:ext uri="{FF2B5EF4-FFF2-40B4-BE49-F238E27FC236}">
                <a16:creationId xmlns:a16="http://schemas.microsoft.com/office/drawing/2014/main" id="{4C979E47-743A-368A-067D-3E9BA746088D}"/>
              </a:ext>
            </a:extLst>
          </p:cNvPr>
          <p:cNvSpPr/>
          <p:nvPr/>
        </p:nvSpPr>
        <p:spPr>
          <a:xfrm>
            <a:off x="1546378" y="2457825"/>
            <a:ext cx="203700" cy="194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p32">
            <a:extLst>
              <a:ext uri="{FF2B5EF4-FFF2-40B4-BE49-F238E27FC236}">
                <a16:creationId xmlns:a16="http://schemas.microsoft.com/office/drawing/2014/main" id="{30DE9F80-1C89-C810-AF00-1B566DF08156}"/>
              </a:ext>
            </a:extLst>
          </p:cNvPr>
          <p:cNvSpPr/>
          <p:nvPr/>
        </p:nvSpPr>
        <p:spPr>
          <a:xfrm>
            <a:off x="1820018" y="2964616"/>
            <a:ext cx="203700" cy="1441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0;p32">
            <a:extLst>
              <a:ext uri="{FF2B5EF4-FFF2-40B4-BE49-F238E27FC236}">
                <a16:creationId xmlns:a16="http://schemas.microsoft.com/office/drawing/2014/main" id="{AED9A56C-8EF1-4863-8A94-351AE158AEF1}"/>
              </a:ext>
            </a:extLst>
          </p:cNvPr>
          <p:cNvSpPr/>
          <p:nvPr/>
        </p:nvSpPr>
        <p:spPr>
          <a:xfrm>
            <a:off x="2799230" y="3165679"/>
            <a:ext cx="203700" cy="123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1;p32">
            <a:extLst>
              <a:ext uri="{FF2B5EF4-FFF2-40B4-BE49-F238E27FC236}">
                <a16:creationId xmlns:a16="http://schemas.microsoft.com/office/drawing/2014/main" id="{73C22DFE-5364-62C9-C531-46C970E555C0}"/>
              </a:ext>
            </a:extLst>
          </p:cNvPr>
          <p:cNvSpPr/>
          <p:nvPr/>
        </p:nvSpPr>
        <p:spPr>
          <a:xfrm>
            <a:off x="3072870" y="2567295"/>
            <a:ext cx="203700" cy="1838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2;p32">
            <a:extLst>
              <a:ext uri="{FF2B5EF4-FFF2-40B4-BE49-F238E27FC236}">
                <a16:creationId xmlns:a16="http://schemas.microsoft.com/office/drawing/2014/main" id="{7D2D4E20-0842-4CB6-7A14-BFBC59142F54}"/>
              </a:ext>
            </a:extLst>
          </p:cNvPr>
          <p:cNvSpPr/>
          <p:nvPr/>
        </p:nvSpPr>
        <p:spPr>
          <a:xfrm>
            <a:off x="3346509" y="1699975"/>
            <a:ext cx="203700" cy="2706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3;p32">
            <a:extLst>
              <a:ext uri="{FF2B5EF4-FFF2-40B4-BE49-F238E27FC236}">
                <a16:creationId xmlns:a16="http://schemas.microsoft.com/office/drawing/2014/main" id="{D68EBE32-3B69-7630-CE81-0EDEDB04689A}"/>
              </a:ext>
            </a:extLst>
          </p:cNvPr>
          <p:cNvSpPr/>
          <p:nvPr/>
        </p:nvSpPr>
        <p:spPr>
          <a:xfrm>
            <a:off x="4325722" y="2611071"/>
            <a:ext cx="203700" cy="1794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4;p32">
            <a:extLst>
              <a:ext uri="{FF2B5EF4-FFF2-40B4-BE49-F238E27FC236}">
                <a16:creationId xmlns:a16="http://schemas.microsoft.com/office/drawing/2014/main" id="{CB2EFE07-5C77-4EC2-679B-74F76F3FCB1E}"/>
              </a:ext>
            </a:extLst>
          </p:cNvPr>
          <p:cNvSpPr/>
          <p:nvPr/>
        </p:nvSpPr>
        <p:spPr>
          <a:xfrm>
            <a:off x="4599361" y="1545527"/>
            <a:ext cx="203700" cy="2860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5;p32">
            <a:extLst>
              <a:ext uri="{FF2B5EF4-FFF2-40B4-BE49-F238E27FC236}">
                <a16:creationId xmlns:a16="http://schemas.microsoft.com/office/drawing/2014/main" id="{EB4B428C-8526-0342-0C53-F47FC2A80F23}"/>
              </a:ext>
            </a:extLst>
          </p:cNvPr>
          <p:cNvSpPr/>
          <p:nvPr/>
        </p:nvSpPr>
        <p:spPr>
          <a:xfrm>
            <a:off x="4873001" y="2793514"/>
            <a:ext cx="203700" cy="161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6;p32">
            <a:extLst>
              <a:ext uri="{FF2B5EF4-FFF2-40B4-BE49-F238E27FC236}">
                <a16:creationId xmlns:a16="http://schemas.microsoft.com/office/drawing/2014/main" id="{10289F58-5754-A4AB-4927-23112735542D}"/>
              </a:ext>
            </a:extLst>
          </p:cNvPr>
          <p:cNvSpPr/>
          <p:nvPr/>
        </p:nvSpPr>
        <p:spPr>
          <a:xfrm>
            <a:off x="5852213" y="3224053"/>
            <a:ext cx="203700" cy="118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7;p32">
            <a:extLst>
              <a:ext uri="{FF2B5EF4-FFF2-40B4-BE49-F238E27FC236}">
                <a16:creationId xmlns:a16="http://schemas.microsoft.com/office/drawing/2014/main" id="{5996FF8F-D1D2-3195-703F-50934C56BAEB}"/>
              </a:ext>
            </a:extLst>
          </p:cNvPr>
          <p:cNvSpPr/>
          <p:nvPr/>
        </p:nvSpPr>
        <p:spPr>
          <a:xfrm>
            <a:off x="6125853" y="1764570"/>
            <a:ext cx="203700" cy="264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8;p32">
            <a:extLst>
              <a:ext uri="{FF2B5EF4-FFF2-40B4-BE49-F238E27FC236}">
                <a16:creationId xmlns:a16="http://schemas.microsoft.com/office/drawing/2014/main" id="{645E203C-FEA5-DCBD-4577-9DE24DAD6781}"/>
              </a:ext>
            </a:extLst>
          </p:cNvPr>
          <p:cNvSpPr/>
          <p:nvPr/>
        </p:nvSpPr>
        <p:spPr>
          <a:xfrm>
            <a:off x="6399492" y="2078361"/>
            <a:ext cx="203700" cy="232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902460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9E3AE-E16E-ED8D-08F2-476F12F33F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8" name="Title 2">
            <a:extLst>
              <a:ext uri="{FF2B5EF4-FFF2-40B4-BE49-F238E27FC236}">
                <a16:creationId xmlns:a16="http://schemas.microsoft.com/office/drawing/2014/main" id="{369AF6ED-1050-5CB4-FED6-2F05A5826410}"/>
              </a:ext>
            </a:extLst>
          </p:cNvPr>
          <p:cNvSpPr>
            <a:spLocks noGrp="1"/>
          </p:cNvSpPr>
          <p:nvPr>
            <p:ph type="title"/>
          </p:nvPr>
        </p:nvSpPr>
        <p:spPr>
          <a:xfrm>
            <a:off x="595878" y="901270"/>
            <a:ext cx="5276100" cy="396300"/>
          </a:xfrm>
        </p:spPr>
        <p:txBody>
          <a:bodyPr/>
          <a:lstStyle/>
          <a:p>
            <a:r>
              <a:rPr lang="en" dirty="0"/>
              <a:t>Please use this template</a:t>
            </a:r>
            <a:endParaRPr lang="en-US" dirty="0"/>
          </a:p>
        </p:txBody>
      </p:sp>
      <p:graphicFrame>
        <p:nvGraphicFramePr>
          <p:cNvPr id="3" name="Google Shape;222;p26">
            <a:extLst>
              <a:ext uri="{FF2B5EF4-FFF2-40B4-BE49-F238E27FC236}">
                <a16:creationId xmlns:a16="http://schemas.microsoft.com/office/drawing/2014/main" id="{99763EB3-55F5-0535-E3DA-E6265073152B}"/>
              </a:ext>
            </a:extLst>
          </p:cNvPr>
          <p:cNvGraphicFramePr/>
          <p:nvPr>
            <p:extLst>
              <p:ext uri="{D42A27DB-BD31-4B8C-83A1-F6EECF244321}">
                <p14:modId xmlns:p14="http://schemas.microsoft.com/office/powerpoint/2010/main" val="1604411407"/>
              </p:ext>
            </p:extLst>
          </p:nvPr>
        </p:nvGraphicFramePr>
        <p:xfrm>
          <a:off x="616425" y="1511085"/>
          <a:ext cx="6598036" cy="3359240"/>
        </p:xfrm>
        <a:graphic>
          <a:graphicData uri="http://schemas.openxmlformats.org/drawingml/2006/table">
            <a:tbl>
              <a:tblPr>
                <a:noFill/>
                <a:tableStyleId>{0BAFEA01-AF4C-499C-BCEA-3D7CDF9A9C7A}</a:tableStyleId>
              </a:tblPr>
              <a:tblGrid>
                <a:gridCol w="1649509">
                  <a:extLst>
                    <a:ext uri="{9D8B030D-6E8A-4147-A177-3AD203B41FA5}">
                      <a16:colId xmlns:a16="http://schemas.microsoft.com/office/drawing/2014/main" val="20000"/>
                    </a:ext>
                  </a:extLst>
                </a:gridCol>
                <a:gridCol w="1649509">
                  <a:extLst>
                    <a:ext uri="{9D8B030D-6E8A-4147-A177-3AD203B41FA5}">
                      <a16:colId xmlns:a16="http://schemas.microsoft.com/office/drawing/2014/main" val="20001"/>
                    </a:ext>
                  </a:extLst>
                </a:gridCol>
                <a:gridCol w="1649509">
                  <a:extLst>
                    <a:ext uri="{9D8B030D-6E8A-4147-A177-3AD203B41FA5}">
                      <a16:colId xmlns:a16="http://schemas.microsoft.com/office/drawing/2014/main" val="20002"/>
                    </a:ext>
                  </a:extLst>
                </a:gridCol>
                <a:gridCol w="1649509">
                  <a:extLst>
                    <a:ext uri="{9D8B030D-6E8A-4147-A177-3AD203B41FA5}">
                      <a16:colId xmlns:a16="http://schemas.microsoft.com/office/drawing/2014/main" val="20003"/>
                    </a:ext>
                  </a:extLst>
                </a:gridCol>
              </a:tblGrid>
              <a:tr h="449094">
                <a:tc>
                  <a:txBody>
                    <a:bodyPr/>
                    <a:lstStyle/>
                    <a:p>
                      <a:pPr marL="0" lvl="0" indent="0" algn="l" rtl="0">
                        <a:spcBef>
                          <a:spcPts val="0"/>
                        </a:spcBef>
                        <a:spcAft>
                          <a:spcPts val="0"/>
                        </a:spcAft>
                        <a:buNone/>
                      </a:pPr>
                      <a:endParaRPr sz="2400">
                        <a:solidFill>
                          <a:schemeClr val="dk2"/>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400">
                          <a:solidFill>
                            <a:schemeClr val="dk2"/>
                          </a:solidFill>
                          <a:latin typeface="Kulim Park"/>
                          <a:ea typeface="Kulim Park"/>
                          <a:cs typeface="Kulim Park"/>
                          <a:sym typeface="Kulim Park"/>
                        </a:rPr>
                        <a:t>A</a:t>
                      </a:r>
                      <a:endParaRPr sz="2400">
                        <a:solidFill>
                          <a:schemeClr val="dk2"/>
                        </a:solidFill>
                        <a:latin typeface="Kulim Park"/>
                        <a:ea typeface="Kulim Park"/>
                        <a:cs typeface="Kulim Park"/>
                        <a:sym typeface="Kulim Park"/>
                      </a:endParaRPr>
                    </a:p>
                  </a:txBody>
                  <a:tcPr marL="91425" marR="91425" marT="68575" marB="685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400">
                          <a:solidFill>
                            <a:schemeClr val="dk2"/>
                          </a:solidFill>
                          <a:latin typeface="Kulim Park"/>
                          <a:ea typeface="Kulim Park"/>
                          <a:cs typeface="Kulim Park"/>
                          <a:sym typeface="Kulim Park"/>
                        </a:rPr>
                        <a:t>B</a:t>
                      </a:r>
                      <a:endParaRPr sz="2400">
                        <a:solidFill>
                          <a:schemeClr val="dk2"/>
                        </a:solidFill>
                        <a:latin typeface="Kulim Park"/>
                        <a:ea typeface="Kulim Park"/>
                        <a:cs typeface="Kulim Park"/>
                        <a:sym typeface="Kulim Park"/>
                      </a:endParaRPr>
                    </a:p>
                  </a:txBody>
                  <a:tcPr marL="91425" marR="91425" marT="68575" marB="685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400">
                          <a:solidFill>
                            <a:schemeClr val="dk2"/>
                          </a:solidFill>
                          <a:latin typeface="Kulim Park"/>
                          <a:ea typeface="Kulim Park"/>
                          <a:cs typeface="Kulim Park"/>
                          <a:sym typeface="Kulim Park"/>
                        </a:rPr>
                        <a:t>C</a:t>
                      </a:r>
                      <a:endParaRPr sz="2400">
                        <a:solidFill>
                          <a:schemeClr val="dk2"/>
                        </a:solidFill>
                        <a:latin typeface="Kulim Park"/>
                        <a:ea typeface="Kulim Park"/>
                        <a:cs typeface="Kulim Park"/>
                        <a:sym typeface="Kulim Park"/>
                      </a:endParaRPr>
                    </a:p>
                  </a:txBody>
                  <a:tcPr marL="91425" marR="91425" marT="68575" marB="68575" anchor="ctr">
                    <a:lnL w="9525" cap="flat" cmpd="sng">
                      <a:solidFill>
                        <a:schemeClr val="lt1"/>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952110">
                <a:tc>
                  <a:txBody>
                    <a:bodyPr/>
                    <a:lstStyle/>
                    <a:p>
                      <a:pPr marL="0" lvl="0" indent="0" algn="r" rtl="0">
                        <a:spcBef>
                          <a:spcPts val="0"/>
                        </a:spcBef>
                        <a:spcAft>
                          <a:spcPts val="0"/>
                        </a:spcAft>
                        <a:buNone/>
                      </a:pPr>
                      <a:r>
                        <a:rPr lang="en" sz="2400">
                          <a:solidFill>
                            <a:schemeClr val="accent3"/>
                          </a:solidFill>
                          <a:latin typeface="Kulim Park"/>
                          <a:ea typeface="Kulim Park"/>
                          <a:cs typeface="Kulim Park"/>
                          <a:sym typeface="Kulim Park"/>
                        </a:rPr>
                        <a:t>Yellow</a:t>
                      </a:r>
                      <a:endParaRPr sz="2400">
                        <a:solidFill>
                          <a:schemeClr val="accent3"/>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10</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20</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7</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952110">
                <a:tc>
                  <a:txBody>
                    <a:bodyPr/>
                    <a:lstStyle/>
                    <a:p>
                      <a:pPr marL="0" lvl="0" indent="0" algn="r" rtl="0">
                        <a:spcBef>
                          <a:spcPts val="0"/>
                        </a:spcBef>
                        <a:spcAft>
                          <a:spcPts val="0"/>
                        </a:spcAft>
                        <a:buNone/>
                      </a:pPr>
                      <a:r>
                        <a:rPr lang="en" sz="2400">
                          <a:solidFill>
                            <a:schemeClr val="accent3"/>
                          </a:solidFill>
                          <a:latin typeface="Kulim Park"/>
                          <a:ea typeface="Kulim Park"/>
                          <a:cs typeface="Kulim Park"/>
                          <a:sym typeface="Kulim Park"/>
                        </a:rPr>
                        <a:t>Blue</a:t>
                      </a:r>
                      <a:endParaRPr sz="2400">
                        <a:solidFill>
                          <a:schemeClr val="accent3"/>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30</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15</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10</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952110">
                <a:tc>
                  <a:txBody>
                    <a:bodyPr/>
                    <a:lstStyle/>
                    <a:p>
                      <a:pPr marL="0" lvl="0" indent="0" algn="r" rtl="0">
                        <a:spcBef>
                          <a:spcPts val="0"/>
                        </a:spcBef>
                        <a:spcAft>
                          <a:spcPts val="0"/>
                        </a:spcAft>
                        <a:buNone/>
                      </a:pPr>
                      <a:r>
                        <a:rPr lang="en" sz="2400">
                          <a:solidFill>
                            <a:schemeClr val="accent3"/>
                          </a:solidFill>
                          <a:latin typeface="Kulim Park"/>
                          <a:ea typeface="Kulim Park"/>
                          <a:cs typeface="Kulim Park"/>
                          <a:sym typeface="Kulim Park"/>
                        </a:rPr>
                        <a:t>Orange</a:t>
                      </a:r>
                      <a:endParaRPr sz="2400">
                        <a:solidFill>
                          <a:schemeClr val="accent3"/>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5</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chemeClr val="dk1"/>
                          </a:solidFill>
                          <a:latin typeface="Kulim Park SemiBold"/>
                          <a:ea typeface="Kulim Park SemiBold"/>
                          <a:cs typeface="Kulim Park SemiBold"/>
                          <a:sym typeface="Kulim Park SemiBold"/>
                        </a:rPr>
                        <a:t>24</a:t>
                      </a:r>
                      <a:endParaRPr sz="24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400" dirty="0">
                          <a:solidFill>
                            <a:schemeClr val="dk1"/>
                          </a:solidFill>
                          <a:latin typeface="Kulim Park SemiBold"/>
                          <a:ea typeface="Kulim Park SemiBold"/>
                          <a:cs typeface="Kulim Park SemiBold"/>
                          <a:sym typeface="Kulim Park SemiBold"/>
                        </a:rPr>
                        <a:t>16</a:t>
                      </a:r>
                      <a:endParaRPr sz="2400" dirty="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0850590"/>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616426" y="1113402"/>
            <a:ext cx="5276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And tables to compare data</a:t>
            </a:r>
            <a:endParaRPr dirty="0"/>
          </a:p>
        </p:txBody>
      </p:sp>
      <p:graphicFrame>
        <p:nvGraphicFramePr>
          <p:cNvPr id="222" name="Google Shape;222;p26"/>
          <p:cNvGraphicFramePr/>
          <p:nvPr>
            <p:extLst>
              <p:ext uri="{D42A27DB-BD31-4B8C-83A1-F6EECF244321}">
                <p14:modId xmlns:p14="http://schemas.microsoft.com/office/powerpoint/2010/main" val="1756893999"/>
              </p:ext>
            </p:extLst>
          </p:nvPr>
        </p:nvGraphicFramePr>
        <p:xfrm>
          <a:off x="616426" y="1841883"/>
          <a:ext cx="5276100" cy="2974625"/>
        </p:xfrm>
        <a:graphic>
          <a:graphicData uri="http://schemas.openxmlformats.org/drawingml/2006/table">
            <a:tbl>
              <a:tblPr>
                <a:noFill/>
                <a:tableStyleId>{0BAFEA01-AF4C-499C-BCEA-3D7CDF9A9C7A}</a:tableStyleId>
              </a:tblPr>
              <a:tblGrid>
                <a:gridCol w="1319025">
                  <a:extLst>
                    <a:ext uri="{9D8B030D-6E8A-4147-A177-3AD203B41FA5}">
                      <a16:colId xmlns:a16="http://schemas.microsoft.com/office/drawing/2014/main" val="20000"/>
                    </a:ext>
                  </a:extLst>
                </a:gridCol>
                <a:gridCol w="1319025">
                  <a:extLst>
                    <a:ext uri="{9D8B030D-6E8A-4147-A177-3AD203B41FA5}">
                      <a16:colId xmlns:a16="http://schemas.microsoft.com/office/drawing/2014/main" val="20001"/>
                    </a:ext>
                  </a:extLst>
                </a:gridCol>
                <a:gridCol w="1319025">
                  <a:extLst>
                    <a:ext uri="{9D8B030D-6E8A-4147-A177-3AD203B41FA5}">
                      <a16:colId xmlns:a16="http://schemas.microsoft.com/office/drawing/2014/main" val="20002"/>
                    </a:ext>
                  </a:extLst>
                </a:gridCol>
                <a:gridCol w="1319025">
                  <a:extLst>
                    <a:ext uri="{9D8B030D-6E8A-4147-A177-3AD203B41FA5}">
                      <a16:colId xmlns:a16="http://schemas.microsoft.com/office/drawing/2014/main" val="20003"/>
                    </a:ext>
                  </a:extLst>
                </a:gridCol>
              </a:tblGrid>
              <a:tr h="404150">
                <a:tc>
                  <a:txBody>
                    <a:bodyPr/>
                    <a:lstStyle/>
                    <a:p>
                      <a:pPr marL="0" lvl="0" indent="0" algn="l" rtl="0">
                        <a:spcBef>
                          <a:spcPts val="0"/>
                        </a:spcBef>
                        <a:spcAft>
                          <a:spcPts val="0"/>
                        </a:spcAft>
                        <a:buNone/>
                      </a:pPr>
                      <a:endParaRPr>
                        <a:solidFill>
                          <a:schemeClr val="dk2"/>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2"/>
                          </a:solidFill>
                          <a:latin typeface="Kulim Park"/>
                          <a:ea typeface="Kulim Park"/>
                          <a:cs typeface="Kulim Park"/>
                          <a:sym typeface="Kulim Park"/>
                        </a:rPr>
                        <a:t>A</a:t>
                      </a:r>
                      <a:endParaRPr sz="1100">
                        <a:solidFill>
                          <a:schemeClr val="dk2"/>
                        </a:solidFill>
                        <a:latin typeface="Kulim Park"/>
                        <a:ea typeface="Kulim Park"/>
                        <a:cs typeface="Kulim Park"/>
                        <a:sym typeface="Kulim Park"/>
                      </a:endParaRPr>
                    </a:p>
                  </a:txBody>
                  <a:tcPr marL="91425" marR="91425" marT="68575" marB="685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2"/>
                          </a:solidFill>
                          <a:latin typeface="Kulim Park"/>
                          <a:ea typeface="Kulim Park"/>
                          <a:cs typeface="Kulim Park"/>
                          <a:sym typeface="Kulim Park"/>
                        </a:rPr>
                        <a:t>B</a:t>
                      </a:r>
                      <a:endParaRPr sz="1100">
                        <a:solidFill>
                          <a:schemeClr val="dk2"/>
                        </a:solidFill>
                        <a:latin typeface="Kulim Park"/>
                        <a:ea typeface="Kulim Park"/>
                        <a:cs typeface="Kulim Park"/>
                        <a:sym typeface="Kulim Park"/>
                      </a:endParaRPr>
                    </a:p>
                  </a:txBody>
                  <a:tcPr marL="91425" marR="91425" marT="68575" marB="685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2"/>
                          </a:solidFill>
                          <a:latin typeface="Kulim Park"/>
                          <a:ea typeface="Kulim Park"/>
                          <a:cs typeface="Kulim Park"/>
                          <a:sym typeface="Kulim Park"/>
                        </a:rPr>
                        <a:t>C</a:t>
                      </a:r>
                      <a:endParaRPr sz="1100">
                        <a:solidFill>
                          <a:schemeClr val="dk2"/>
                        </a:solidFill>
                        <a:latin typeface="Kulim Park"/>
                        <a:ea typeface="Kulim Park"/>
                        <a:cs typeface="Kulim Park"/>
                        <a:sym typeface="Kulim Park"/>
                      </a:endParaRPr>
                    </a:p>
                  </a:txBody>
                  <a:tcPr marL="91425" marR="91425" marT="68575" marB="68575" anchor="ctr">
                    <a:lnL w="9525" cap="flat" cmpd="sng">
                      <a:solidFill>
                        <a:schemeClr val="lt1"/>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856825">
                <a:tc>
                  <a:txBody>
                    <a:bodyPr/>
                    <a:lstStyle/>
                    <a:p>
                      <a:pPr marL="0" lvl="0" indent="0" algn="r" rtl="0">
                        <a:spcBef>
                          <a:spcPts val="0"/>
                        </a:spcBef>
                        <a:spcAft>
                          <a:spcPts val="0"/>
                        </a:spcAft>
                        <a:buNone/>
                      </a:pPr>
                      <a:r>
                        <a:rPr lang="en" sz="1100">
                          <a:solidFill>
                            <a:schemeClr val="accent3"/>
                          </a:solidFill>
                          <a:latin typeface="Kulim Park"/>
                          <a:ea typeface="Kulim Park"/>
                          <a:cs typeface="Kulim Park"/>
                          <a:sym typeface="Kulim Park"/>
                        </a:rPr>
                        <a:t>Yellow</a:t>
                      </a:r>
                      <a:endParaRPr sz="1100">
                        <a:solidFill>
                          <a:schemeClr val="accent3"/>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10</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20</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7</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856825">
                <a:tc>
                  <a:txBody>
                    <a:bodyPr/>
                    <a:lstStyle/>
                    <a:p>
                      <a:pPr marL="0" lvl="0" indent="0" algn="r" rtl="0">
                        <a:spcBef>
                          <a:spcPts val="0"/>
                        </a:spcBef>
                        <a:spcAft>
                          <a:spcPts val="0"/>
                        </a:spcAft>
                        <a:buNone/>
                      </a:pPr>
                      <a:r>
                        <a:rPr lang="en" sz="1100">
                          <a:solidFill>
                            <a:schemeClr val="accent3"/>
                          </a:solidFill>
                          <a:latin typeface="Kulim Park"/>
                          <a:ea typeface="Kulim Park"/>
                          <a:cs typeface="Kulim Park"/>
                          <a:sym typeface="Kulim Park"/>
                        </a:rPr>
                        <a:t>Blue</a:t>
                      </a:r>
                      <a:endParaRPr sz="1100">
                        <a:solidFill>
                          <a:schemeClr val="accent3"/>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30</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15</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10</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856825">
                <a:tc>
                  <a:txBody>
                    <a:bodyPr/>
                    <a:lstStyle/>
                    <a:p>
                      <a:pPr marL="0" lvl="0" indent="0" algn="r" rtl="0">
                        <a:spcBef>
                          <a:spcPts val="0"/>
                        </a:spcBef>
                        <a:spcAft>
                          <a:spcPts val="0"/>
                        </a:spcAft>
                        <a:buNone/>
                      </a:pPr>
                      <a:r>
                        <a:rPr lang="en" sz="1100">
                          <a:solidFill>
                            <a:schemeClr val="accent3"/>
                          </a:solidFill>
                          <a:latin typeface="Kulim Park"/>
                          <a:ea typeface="Kulim Park"/>
                          <a:cs typeface="Kulim Park"/>
                          <a:sym typeface="Kulim Park"/>
                        </a:rPr>
                        <a:t>Orange</a:t>
                      </a:r>
                      <a:endParaRPr sz="1100">
                        <a:solidFill>
                          <a:schemeClr val="accent3"/>
                        </a:solidFill>
                        <a:latin typeface="Kulim Park"/>
                        <a:ea typeface="Kulim Park"/>
                        <a:cs typeface="Kulim Park"/>
                        <a:sym typeface="Kulim Park"/>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5</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Kulim Park SemiBold"/>
                          <a:ea typeface="Kulim Park SemiBold"/>
                          <a:cs typeface="Kulim Park SemiBold"/>
                          <a:sym typeface="Kulim Park SemiBold"/>
                        </a:rPr>
                        <a:t>24</a:t>
                      </a:r>
                      <a:endParaRPr sz="180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solidFill>
                            <a:schemeClr val="dk1"/>
                          </a:solidFill>
                          <a:latin typeface="Kulim Park SemiBold"/>
                          <a:ea typeface="Kulim Park SemiBold"/>
                          <a:cs typeface="Kulim Park SemiBold"/>
                          <a:sym typeface="Kulim Park SemiBold"/>
                        </a:rPr>
                        <a:t>16</a:t>
                      </a:r>
                      <a:endParaRPr sz="1800" dirty="0">
                        <a:solidFill>
                          <a:schemeClr val="dk1"/>
                        </a:solidFill>
                        <a:latin typeface="Kulim Park SemiBold"/>
                        <a:ea typeface="Kulim Park SemiBold"/>
                        <a:cs typeface="Kulim Park SemiBold"/>
                        <a:sym typeface="Kulim Park SemiBold"/>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23" name="Google Shape;223;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2" name="Group 1">
            <a:extLst>
              <a:ext uri="{FF2B5EF4-FFF2-40B4-BE49-F238E27FC236}">
                <a16:creationId xmlns:a16="http://schemas.microsoft.com/office/drawing/2014/main" id="{69D868D7-FBEB-8A15-B231-F54EC415DBDC}"/>
              </a:ext>
            </a:extLst>
          </p:cNvPr>
          <p:cNvGrpSpPr/>
          <p:nvPr/>
        </p:nvGrpSpPr>
        <p:grpSpPr>
          <a:xfrm>
            <a:off x="511866" y="187389"/>
            <a:ext cx="6073869" cy="514068"/>
            <a:chOff x="511866" y="187389"/>
            <a:chExt cx="6073869" cy="514068"/>
          </a:xfrm>
        </p:grpSpPr>
        <p:sp>
          <p:nvSpPr>
            <p:cNvPr id="3" name="Google Shape;113;p15">
              <a:extLst>
                <a:ext uri="{FF2B5EF4-FFF2-40B4-BE49-F238E27FC236}">
                  <a16:creationId xmlns:a16="http://schemas.microsoft.com/office/drawing/2014/main" id="{524EDA0A-1D6A-ECE6-75CF-F781B0740ECB}"/>
                </a:ext>
              </a:extLst>
            </p:cNvPr>
            <p:cNvSpPr txBox="1">
              <a:spLocks/>
            </p:cNvSpPr>
            <p:nvPr/>
          </p:nvSpPr>
          <p:spPr>
            <a:xfrm>
              <a:off x="2311673" y="248195"/>
              <a:ext cx="4274062" cy="396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MY" sz="800" dirty="0">
                  <a:solidFill>
                    <a:schemeClr val="tx2">
                      <a:lumMod val="10000"/>
                    </a:schemeClr>
                  </a:solidFill>
                </a:rPr>
                <a:t>The 13th International Conference on Geotechnical Engineering in Tropical Regions (GEOTROPIKA) and 3rd International Conference on Highway and Transportation Engineering (ICHITRA)</a:t>
              </a:r>
            </a:p>
          </p:txBody>
        </p:sp>
        <p:sp>
          <p:nvSpPr>
            <p:cNvPr id="4" name="Freeform 19">
              <a:extLst>
                <a:ext uri="{FF2B5EF4-FFF2-40B4-BE49-F238E27FC236}">
                  <a16:creationId xmlns:a16="http://schemas.microsoft.com/office/drawing/2014/main" id="{27862184-C37D-7DE5-B9D4-C9C57D22CC65}"/>
                </a:ext>
              </a:extLst>
            </p:cNvPr>
            <p:cNvSpPr/>
            <p:nvPr/>
          </p:nvSpPr>
          <p:spPr>
            <a:xfrm>
              <a:off x="511866" y="187389"/>
              <a:ext cx="1724822" cy="514068"/>
            </a:xfrm>
            <a:custGeom>
              <a:avLst/>
              <a:gdLst/>
              <a:ahLst/>
              <a:cxnLst/>
              <a:rect l="l" t="t" r="r" b="b"/>
              <a:pathLst>
                <a:path w="7115956" h="2120850">
                  <a:moveTo>
                    <a:pt x="0" y="0"/>
                  </a:moveTo>
                  <a:lnTo>
                    <a:pt x="7115956" y="0"/>
                  </a:lnTo>
                  <a:lnTo>
                    <a:pt x="7115956" y="2120850"/>
                  </a:lnTo>
                  <a:lnTo>
                    <a:pt x="0" y="2120850"/>
                  </a:lnTo>
                  <a:lnTo>
                    <a:pt x="0" y="0"/>
                  </a:lnTo>
                  <a:close/>
                </a:path>
              </a:pathLst>
            </a:custGeom>
            <a:blipFill>
              <a:blip r:embed="rId3"/>
              <a:stretch>
                <a:fillRect l="-12593" r="-15386" b="-469375"/>
              </a:stretch>
            </a:blipFill>
          </p:spPr>
          <p:txBody>
            <a:bodyPr/>
            <a:lstStyle/>
            <a:p>
              <a:endParaRPr lang="en-US" dirty="0"/>
            </a:p>
          </p:txBody>
        </p:sp>
      </p:gr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1D6B3-BB77-37FB-98DC-DEF42D04877F}"/>
              </a:ext>
            </a:extLst>
          </p:cNvPr>
          <p:cNvSpPr>
            <a:spLocks noGrp="1"/>
          </p:cNvSpPr>
          <p:nvPr>
            <p:ph type="body" idx="1"/>
          </p:nvPr>
        </p:nvSpPr>
        <p:spPr/>
        <p:txBody>
          <a:bodyPr/>
          <a:lstStyle/>
          <a:p>
            <a:r>
              <a:rPr lang="en-US" dirty="0"/>
              <a:t>Please use this template</a:t>
            </a:r>
          </a:p>
        </p:txBody>
      </p:sp>
      <p:sp>
        <p:nvSpPr>
          <p:cNvPr id="3" name="Slide Number Placeholder 2">
            <a:extLst>
              <a:ext uri="{FF2B5EF4-FFF2-40B4-BE49-F238E27FC236}">
                <a16:creationId xmlns:a16="http://schemas.microsoft.com/office/drawing/2014/main" id="{FA4393E0-884F-512A-4055-17000624DE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49295659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9;p16">
            <a:extLst>
              <a:ext uri="{FF2B5EF4-FFF2-40B4-BE49-F238E27FC236}">
                <a16:creationId xmlns:a16="http://schemas.microsoft.com/office/drawing/2014/main" id="{DDAB12ED-9A0B-6BBA-0019-F13CD0B38055}"/>
              </a:ext>
            </a:extLst>
          </p:cNvPr>
          <p:cNvSpPr txBox="1">
            <a:spLocks/>
          </p:cNvSpPr>
          <p:nvPr/>
        </p:nvSpPr>
        <p:spPr>
          <a:xfrm>
            <a:off x="4676174" y="1200964"/>
            <a:ext cx="4097520" cy="282330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pPr algn="r"/>
            <a:r>
              <a:rPr lang="en-MY" sz="11500" dirty="0">
                <a:solidFill>
                  <a:schemeClr val="accent6">
                    <a:lumMod val="50000"/>
                  </a:schemeClr>
                </a:solidFill>
              </a:rPr>
              <a:t>Thank</a:t>
            </a:r>
          </a:p>
          <a:p>
            <a:pPr algn="r"/>
            <a:r>
              <a:rPr lang="en-MY" sz="11500" dirty="0">
                <a:solidFill>
                  <a:schemeClr val="accent6">
                    <a:lumMod val="50000"/>
                  </a:schemeClr>
                </a:solidFill>
              </a:rPr>
              <a:t>you!</a:t>
            </a:r>
          </a:p>
        </p:txBody>
      </p:sp>
      <p:sp>
        <p:nvSpPr>
          <p:cNvPr id="5" name="Google Shape;298;p31">
            <a:extLst>
              <a:ext uri="{FF2B5EF4-FFF2-40B4-BE49-F238E27FC236}">
                <a16:creationId xmlns:a16="http://schemas.microsoft.com/office/drawing/2014/main" id="{0785F882-F9DE-274E-4D76-2DF639488868}"/>
              </a:ext>
            </a:extLst>
          </p:cNvPr>
          <p:cNvSpPr txBox="1">
            <a:spLocks/>
          </p:cNvSpPr>
          <p:nvPr/>
        </p:nvSpPr>
        <p:spPr>
          <a:xfrm>
            <a:off x="370306" y="406738"/>
            <a:ext cx="2034000" cy="291764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b="1" dirty="0">
                <a:solidFill>
                  <a:schemeClr val="bg1"/>
                </a:solidFill>
              </a:rPr>
              <a:t>Acknowledgment</a:t>
            </a:r>
          </a:p>
          <a:p>
            <a:pPr>
              <a:spcBef>
                <a:spcPts val="800"/>
              </a:spcBef>
              <a:spcAft>
                <a:spcPts val="800"/>
              </a:spcAft>
            </a:pPr>
            <a:r>
              <a:rPr lang="en-MY" sz="1200" dirty="0">
                <a:solidFill>
                  <a:schemeClr val="bg1"/>
                </a:solidFill>
              </a:rPr>
              <a:t>These conferences provide an exceptional platform for networking and collaboration. Attendees can connect with fellow professionals, researchers, and industry leaders from around the world. Building these relationships can lead to potential research partnerships, business opportunities, and knowledge-sharing that can benefit their careers and projects.</a:t>
            </a:r>
          </a:p>
        </p:txBody>
      </p:sp>
    </p:spTree>
    <p:extLst>
      <p:ext uri="{BB962C8B-B14F-4D97-AF65-F5344CB8AC3E}">
        <p14:creationId xmlns:p14="http://schemas.microsoft.com/office/powerpoint/2010/main" val="125363856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18B2-58ED-B203-8820-E64B1725F6F9}"/>
              </a:ext>
            </a:extLst>
          </p:cNvPr>
          <p:cNvSpPr>
            <a:spLocks noGrp="1"/>
          </p:cNvSpPr>
          <p:nvPr>
            <p:ph type="ctrTitle"/>
          </p:nvPr>
        </p:nvSpPr>
        <p:spPr>
          <a:xfrm>
            <a:off x="4912963" y="1246741"/>
            <a:ext cx="3918032" cy="2000100"/>
          </a:xfrm>
        </p:spPr>
        <p:txBody>
          <a:bodyPr/>
          <a:lstStyle/>
          <a:p>
            <a:r>
              <a:rPr lang="en" dirty="0"/>
              <a:t>Please use this template </a:t>
            </a:r>
            <a:br>
              <a:rPr lang="en" dirty="0"/>
            </a:br>
            <a:r>
              <a:rPr lang="en" dirty="0"/>
              <a:t>for your presentation</a:t>
            </a:r>
            <a:endParaRPr lang="en-US" dirty="0"/>
          </a:p>
        </p:txBody>
      </p:sp>
    </p:spTree>
    <p:extLst>
      <p:ext uri="{BB962C8B-B14F-4D97-AF65-F5344CB8AC3E}">
        <p14:creationId xmlns:p14="http://schemas.microsoft.com/office/powerpoint/2010/main" val="388052474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8C16-CAEF-3263-25F3-7D8828ACD12B}"/>
              </a:ext>
            </a:extLst>
          </p:cNvPr>
          <p:cNvSpPr>
            <a:spLocks noGrp="1"/>
          </p:cNvSpPr>
          <p:nvPr>
            <p:ph type="title"/>
          </p:nvPr>
        </p:nvSpPr>
        <p:spPr/>
        <p:txBody>
          <a:bodyPr/>
          <a:lstStyle/>
          <a:p>
            <a:r>
              <a:rPr lang="en" dirty="0"/>
              <a:t>Please use this template</a:t>
            </a:r>
            <a:endParaRPr lang="en-US" dirty="0"/>
          </a:p>
        </p:txBody>
      </p:sp>
      <p:sp>
        <p:nvSpPr>
          <p:cNvPr id="3" name="Text Placeholder 2">
            <a:extLst>
              <a:ext uri="{FF2B5EF4-FFF2-40B4-BE49-F238E27FC236}">
                <a16:creationId xmlns:a16="http://schemas.microsoft.com/office/drawing/2014/main" id="{04BD7FD8-03F0-E19F-F59D-DBF89E6D2F20}"/>
              </a:ext>
            </a:extLst>
          </p:cNvPr>
          <p:cNvSpPr>
            <a:spLocks noGrp="1"/>
          </p:cNvSpPr>
          <p:nvPr>
            <p:ph type="body" idx="1"/>
          </p:nvPr>
        </p:nvSpPr>
        <p:spPr/>
        <p:txBody>
          <a:bodyPr/>
          <a:lstStyle/>
          <a:p>
            <a:r>
              <a:rPr lang="en-US" dirty="0"/>
              <a:t>You may add or change any figure and photo at here</a:t>
            </a:r>
          </a:p>
        </p:txBody>
      </p:sp>
      <p:sp>
        <p:nvSpPr>
          <p:cNvPr id="4" name="Text Placeholder 3">
            <a:extLst>
              <a:ext uri="{FF2B5EF4-FFF2-40B4-BE49-F238E27FC236}">
                <a16:creationId xmlns:a16="http://schemas.microsoft.com/office/drawing/2014/main" id="{4E0254F7-0752-95D2-4244-BCC14273ED0C}"/>
              </a:ext>
            </a:extLst>
          </p:cNvPr>
          <p:cNvSpPr>
            <a:spLocks noGrp="1"/>
          </p:cNvSpPr>
          <p:nvPr>
            <p:ph type="body" idx="2"/>
          </p:nvPr>
        </p:nvSpPr>
        <p:spPr/>
        <p:txBody>
          <a:bodyPr/>
          <a:lstStyle/>
          <a:p>
            <a:r>
              <a:rPr lang="en-MY" sz="1400" dirty="0"/>
              <a:t>With a commitment to excellence in education, research, and community engagement, we aim to prepare our students to become future leaders and professionals in the ever-evolving realm of civil engineering.</a:t>
            </a:r>
            <a:endParaRPr lang="en-US" sz="1400" dirty="0"/>
          </a:p>
        </p:txBody>
      </p:sp>
      <p:sp>
        <p:nvSpPr>
          <p:cNvPr id="5" name="Text Placeholder 4">
            <a:extLst>
              <a:ext uri="{FF2B5EF4-FFF2-40B4-BE49-F238E27FC236}">
                <a16:creationId xmlns:a16="http://schemas.microsoft.com/office/drawing/2014/main" id="{710970E6-F996-197C-97EA-5CF6EC52B230}"/>
              </a:ext>
            </a:extLst>
          </p:cNvPr>
          <p:cNvSpPr>
            <a:spLocks noGrp="1"/>
          </p:cNvSpPr>
          <p:nvPr>
            <p:ph type="body" idx="3"/>
          </p:nvPr>
        </p:nvSpPr>
        <p:spPr/>
        <p:txBody>
          <a:bodyPr/>
          <a:lstStyle/>
          <a:p>
            <a:r>
              <a:rPr lang="en-MY" sz="1400" dirty="0"/>
              <a:t>With a commitment to excellence in education, research, and community engagement, we aim to prepare our students to become future leaders and professionals in the ever-evolving realm of civil engineering.</a:t>
            </a:r>
            <a:endParaRPr lang="en-US" sz="1400" dirty="0"/>
          </a:p>
          <a:p>
            <a:endParaRPr lang="en-US" sz="1400" dirty="0"/>
          </a:p>
        </p:txBody>
      </p:sp>
      <p:sp>
        <p:nvSpPr>
          <p:cNvPr id="6" name="Slide Number Placeholder 5">
            <a:extLst>
              <a:ext uri="{FF2B5EF4-FFF2-40B4-BE49-F238E27FC236}">
                <a16:creationId xmlns:a16="http://schemas.microsoft.com/office/drawing/2014/main" id="{AAF6BF19-1643-C8DF-44BF-867C34E08D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3861278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5C1F-3C22-C9F9-1988-7FDB42996C0B}"/>
              </a:ext>
            </a:extLst>
          </p:cNvPr>
          <p:cNvSpPr>
            <a:spLocks noGrp="1"/>
          </p:cNvSpPr>
          <p:nvPr>
            <p:ph type="title"/>
          </p:nvPr>
        </p:nvSpPr>
        <p:spPr/>
        <p:txBody>
          <a:bodyPr/>
          <a:lstStyle/>
          <a:p>
            <a:r>
              <a:rPr lang="en" dirty="0"/>
              <a:t>Please use this template</a:t>
            </a:r>
            <a:endParaRPr lang="en-US" dirty="0"/>
          </a:p>
        </p:txBody>
      </p:sp>
      <p:sp>
        <p:nvSpPr>
          <p:cNvPr id="3" name="Text Placeholder 2">
            <a:extLst>
              <a:ext uri="{FF2B5EF4-FFF2-40B4-BE49-F238E27FC236}">
                <a16:creationId xmlns:a16="http://schemas.microsoft.com/office/drawing/2014/main" id="{024A9C11-5FB9-DAFF-597A-C3BFCD7A3F3F}"/>
              </a:ext>
            </a:extLst>
          </p:cNvPr>
          <p:cNvSpPr>
            <a:spLocks noGrp="1"/>
          </p:cNvSpPr>
          <p:nvPr>
            <p:ph type="body" idx="1"/>
          </p:nvPr>
        </p:nvSpPr>
        <p:spPr>
          <a:xfrm>
            <a:off x="518537" y="1476317"/>
            <a:ext cx="5276100" cy="3033900"/>
          </a:xfrm>
        </p:spPr>
        <p:txBody>
          <a:bodyPr/>
          <a:lstStyle/>
          <a:p>
            <a:pPr marL="76200" indent="0">
              <a:buNone/>
            </a:pPr>
            <a:r>
              <a:rPr lang="en-MY" sz="1400" dirty="0"/>
              <a:t>With a commitment to excellence in education, research, and community engagement, we aim to prepare our students to become future leaders and professionals in the ever-evolving realm of civil engineering. Our research initiatives focus on addressing real-world challenges, pushing the boundaries of knowledge, and contributing to sustainable solutions in geotechnics and transportation.</a:t>
            </a:r>
          </a:p>
          <a:p>
            <a:pPr marL="76200" indent="0">
              <a:buNone/>
            </a:pPr>
            <a:endParaRPr lang="en-MY" sz="1400" dirty="0"/>
          </a:p>
          <a:p>
            <a:pPr marL="76200" indent="0">
              <a:buNone/>
            </a:pPr>
            <a:r>
              <a:rPr lang="en-MY" sz="1400" b="1" dirty="0">
                <a:solidFill>
                  <a:schemeClr val="accent4"/>
                </a:solidFill>
              </a:rPr>
              <a:t>At our department, we take pride in being a dynamic and innovative hub of knowledge and expertise in the fields of geotechnics and transportation. Our dedicated team of faculty members, researchers, and students collaboratively work towards advancing the understanding and application of geotechnical engineering and transportation systems.</a:t>
            </a:r>
            <a:endParaRPr lang="en-US" sz="1400" dirty="0"/>
          </a:p>
        </p:txBody>
      </p:sp>
      <p:sp>
        <p:nvSpPr>
          <p:cNvPr id="4" name="Slide Number Placeholder 3">
            <a:extLst>
              <a:ext uri="{FF2B5EF4-FFF2-40B4-BE49-F238E27FC236}">
                <a16:creationId xmlns:a16="http://schemas.microsoft.com/office/drawing/2014/main" id="{DD409A32-B077-10DB-E09B-ED97DA53F1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6" name="Google Shape;174;p21">
            <a:extLst>
              <a:ext uri="{FF2B5EF4-FFF2-40B4-BE49-F238E27FC236}">
                <a16:creationId xmlns:a16="http://schemas.microsoft.com/office/drawing/2014/main" id="{463E9624-0188-F254-04CC-639A12E94751}"/>
              </a:ext>
            </a:extLst>
          </p:cNvPr>
          <p:cNvPicPr preferRelativeResize="0"/>
          <p:nvPr/>
        </p:nvPicPr>
        <p:blipFill rotWithShape="1">
          <a:blip r:embed="rId2">
            <a:alphaModFix/>
          </a:blip>
          <a:srcRect l="14406" r="14413"/>
          <a:stretch/>
        </p:blipFill>
        <p:spPr>
          <a:xfrm>
            <a:off x="6703191" y="1"/>
            <a:ext cx="2440800" cy="5143500"/>
          </a:xfrm>
          <a:custGeom>
            <a:avLst/>
            <a:gdLst/>
            <a:ahLst/>
            <a:cxnLst/>
            <a:rect l="l" t="t" r="r" b="b"/>
            <a:pathLst>
              <a:path w="21600" h="21600" extrusionOk="0">
                <a:moveTo>
                  <a:pt x="6491" y="0"/>
                </a:moveTo>
                <a:lnTo>
                  <a:pt x="0" y="17444"/>
                </a:lnTo>
                <a:lnTo>
                  <a:pt x="4757" y="16540"/>
                </a:lnTo>
                <a:lnTo>
                  <a:pt x="7312" y="17634"/>
                </a:lnTo>
                <a:lnTo>
                  <a:pt x="5732" y="21600"/>
                </a:lnTo>
                <a:lnTo>
                  <a:pt x="21600" y="21600"/>
                </a:lnTo>
                <a:lnTo>
                  <a:pt x="21600" y="0"/>
                </a:lnTo>
                <a:lnTo>
                  <a:pt x="6491" y="0"/>
                </a:lnTo>
                <a:close/>
              </a:path>
            </a:pathLst>
          </a:custGeom>
          <a:noFill/>
          <a:ln>
            <a:noFill/>
          </a:ln>
        </p:spPr>
      </p:pic>
    </p:spTree>
    <p:extLst>
      <p:ext uri="{BB962C8B-B14F-4D97-AF65-F5344CB8AC3E}">
        <p14:creationId xmlns:p14="http://schemas.microsoft.com/office/powerpoint/2010/main" val="341239390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9E3AE-E16E-ED8D-08F2-476F12F33F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8" name="Title 2">
            <a:extLst>
              <a:ext uri="{FF2B5EF4-FFF2-40B4-BE49-F238E27FC236}">
                <a16:creationId xmlns:a16="http://schemas.microsoft.com/office/drawing/2014/main" id="{369AF6ED-1050-5CB4-FED6-2F05A5826410}"/>
              </a:ext>
            </a:extLst>
          </p:cNvPr>
          <p:cNvSpPr>
            <a:spLocks noGrp="1"/>
          </p:cNvSpPr>
          <p:nvPr>
            <p:ph type="title"/>
          </p:nvPr>
        </p:nvSpPr>
        <p:spPr>
          <a:xfrm>
            <a:off x="595878" y="901270"/>
            <a:ext cx="5276100" cy="396300"/>
          </a:xfrm>
        </p:spPr>
        <p:txBody>
          <a:bodyPr/>
          <a:lstStyle/>
          <a:p>
            <a:r>
              <a:rPr lang="en" dirty="0"/>
              <a:t>Please use this template</a:t>
            </a:r>
            <a:endParaRPr lang="en-US" dirty="0"/>
          </a:p>
        </p:txBody>
      </p:sp>
      <p:sp>
        <p:nvSpPr>
          <p:cNvPr id="9" name="Text Placeholder 4">
            <a:extLst>
              <a:ext uri="{FF2B5EF4-FFF2-40B4-BE49-F238E27FC236}">
                <a16:creationId xmlns:a16="http://schemas.microsoft.com/office/drawing/2014/main" id="{C5E89FAD-1A90-C4F5-404A-70A3E4409BBB}"/>
              </a:ext>
            </a:extLst>
          </p:cNvPr>
          <p:cNvSpPr txBox="1">
            <a:spLocks/>
          </p:cNvSpPr>
          <p:nvPr/>
        </p:nvSpPr>
        <p:spPr>
          <a:xfrm>
            <a:off x="449874" y="1440421"/>
            <a:ext cx="6936898" cy="35259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r>
              <a:rPr lang="en-MY" sz="1600" dirty="0"/>
              <a:t>With a commitment to excellence in education, research, and community engagement, we aim to prepare our students to become future leaders and professionals in the ever-evolving realm of civil engineering. Our research initiatives focus on addressing real-world challenges, pushing the boundaries of knowledge, and contributing to sustainable solutions in geotechnics and transportation.</a:t>
            </a:r>
          </a:p>
          <a:p>
            <a:pPr marL="76200"/>
            <a:endParaRPr lang="en-MY" sz="1600" dirty="0"/>
          </a:p>
          <a:p>
            <a:pPr marL="76200"/>
            <a:r>
              <a:rPr lang="en-MY" sz="1600" b="1" dirty="0">
                <a:solidFill>
                  <a:schemeClr val="accent4"/>
                </a:solidFill>
              </a:rPr>
              <a:t>At our department, we take pride in being a dynamic and innovative hub of knowledge and expertise in the fields of geotechnics and transportation. Our dedicated team of faculty members, researchers, and students collaboratively work towards advancing the understanding and application of geotechnical engineering and transportation systems.</a:t>
            </a:r>
          </a:p>
          <a:p>
            <a:pPr marL="76200"/>
            <a:endParaRPr lang="en-MY" sz="1600" dirty="0"/>
          </a:p>
          <a:p>
            <a:pPr marL="76200"/>
            <a:endParaRPr lang="en-US" sz="1600" dirty="0"/>
          </a:p>
        </p:txBody>
      </p:sp>
    </p:spTree>
    <p:extLst>
      <p:ext uri="{BB962C8B-B14F-4D97-AF65-F5344CB8AC3E}">
        <p14:creationId xmlns:p14="http://schemas.microsoft.com/office/powerpoint/2010/main" val="1753838951"/>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1D6B3-BB77-37FB-98DC-DEF42D04877F}"/>
              </a:ext>
            </a:extLst>
          </p:cNvPr>
          <p:cNvSpPr>
            <a:spLocks noGrp="1"/>
          </p:cNvSpPr>
          <p:nvPr>
            <p:ph type="body" idx="1"/>
          </p:nvPr>
        </p:nvSpPr>
        <p:spPr/>
        <p:txBody>
          <a:bodyPr/>
          <a:lstStyle/>
          <a:p>
            <a:r>
              <a:rPr lang="en-US" dirty="0"/>
              <a:t>Please use this template</a:t>
            </a:r>
          </a:p>
        </p:txBody>
      </p:sp>
      <p:sp>
        <p:nvSpPr>
          <p:cNvPr id="3" name="Slide Number Placeholder 2">
            <a:extLst>
              <a:ext uri="{FF2B5EF4-FFF2-40B4-BE49-F238E27FC236}">
                <a16:creationId xmlns:a16="http://schemas.microsoft.com/office/drawing/2014/main" id="{FA4393E0-884F-512A-4055-17000624DE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42383360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30B542-6504-60E1-6BC6-38F1101964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3" name="Google Shape;258;p29">
            <a:extLst>
              <a:ext uri="{FF2B5EF4-FFF2-40B4-BE49-F238E27FC236}">
                <a16:creationId xmlns:a16="http://schemas.microsoft.com/office/drawing/2014/main" id="{E4420143-1E21-47AC-D4B2-2B16B597DA83}"/>
              </a:ext>
            </a:extLst>
          </p:cNvPr>
          <p:cNvPicPr preferRelativeResize="0"/>
          <p:nvPr/>
        </p:nvPicPr>
        <p:blipFill rotWithShape="1">
          <a:blip r:embed="rId2">
            <a:alphaModFix/>
          </a:blip>
          <a:srcRect l="20461" r="20467"/>
          <a:stretch/>
        </p:blipFill>
        <p:spPr>
          <a:xfrm>
            <a:off x="0" y="0"/>
            <a:ext cx="2025540" cy="5143500"/>
          </a:xfrm>
          <a:custGeom>
            <a:avLst/>
            <a:gdLst/>
            <a:ahLst/>
            <a:cxnLst/>
            <a:rect l="l" t="t" r="r" b="b"/>
            <a:pathLst>
              <a:path w="21600" h="21600" extrusionOk="0">
                <a:moveTo>
                  <a:pt x="0" y="0"/>
                </a:moveTo>
                <a:lnTo>
                  <a:pt x="0" y="21600"/>
                </a:lnTo>
                <a:lnTo>
                  <a:pt x="18807" y="21600"/>
                </a:lnTo>
                <a:lnTo>
                  <a:pt x="21600" y="15354"/>
                </a:lnTo>
                <a:lnTo>
                  <a:pt x="12230" y="16698"/>
                </a:lnTo>
                <a:lnTo>
                  <a:pt x="7447" y="14996"/>
                </a:lnTo>
                <a:lnTo>
                  <a:pt x="7456" y="14994"/>
                </a:lnTo>
                <a:lnTo>
                  <a:pt x="14169" y="0"/>
                </a:lnTo>
                <a:lnTo>
                  <a:pt x="0" y="0"/>
                </a:lnTo>
                <a:close/>
              </a:path>
            </a:pathLst>
          </a:custGeom>
          <a:noFill/>
          <a:ln>
            <a:noFill/>
          </a:ln>
        </p:spPr>
      </p:pic>
    </p:spTree>
    <p:extLst>
      <p:ext uri="{BB962C8B-B14F-4D97-AF65-F5344CB8AC3E}">
        <p14:creationId xmlns:p14="http://schemas.microsoft.com/office/powerpoint/2010/main" val="330811193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6" name="Text Placeholder 4">
            <a:extLst>
              <a:ext uri="{FF2B5EF4-FFF2-40B4-BE49-F238E27FC236}">
                <a16:creationId xmlns:a16="http://schemas.microsoft.com/office/drawing/2014/main" id="{692BBA83-E928-5C91-462A-2CF994F85B9B}"/>
              </a:ext>
            </a:extLst>
          </p:cNvPr>
          <p:cNvSpPr txBox="1">
            <a:spLocks/>
          </p:cNvSpPr>
          <p:nvPr/>
        </p:nvSpPr>
        <p:spPr>
          <a:xfrm>
            <a:off x="2788027" y="1639983"/>
            <a:ext cx="6012223" cy="31213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r>
              <a:rPr lang="en-MY" dirty="0"/>
              <a:t>With a commitment to excellence in education, research, and community engagement, we aim to prepare our students to become future leaders and professionals in the ever-evolving realm of civil engineering. Our research initiatives focus on addressing real-world challenges, pushing the boundaries of knowledge, and contributing to sustainable solutions in geotechnics and transportation.</a:t>
            </a:r>
          </a:p>
          <a:p>
            <a:pPr marL="76200"/>
            <a:endParaRPr lang="en-MY" dirty="0"/>
          </a:p>
          <a:p>
            <a:pPr marL="76200"/>
            <a:r>
              <a:rPr lang="en-MY" b="1" dirty="0">
                <a:solidFill>
                  <a:schemeClr val="accent4"/>
                </a:solidFill>
              </a:rPr>
              <a:t>At our department, we take pride in being a dynamic and innovative hub of knowledge and expertise in the fields of geotechnics and transportation. Our dedicated team of faculty members, researchers, and students collaboratively work towards advancing the understanding and application of geotechnical engineering and transportation systems.</a:t>
            </a:r>
          </a:p>
          <a:p>
            <a:pPr marL="76200"/>
            <a:endParaRPr lang="en-MY" dirty="0"/>
          </a:p>
          <a:p>
            <a:pPr marL="76200"/>
            <a:endParaRPr lang="en-US" dirty="0"/>
          </a:p>
        </p:txBody>
      </p:sp>
      <p:sp>
        <p:nvSpPr>
          <p:cNvPr id="8" name="Title 2">
            <a:extLst>
              <a:ext uri="{FF2B5EF4-FFF2-40B4-BE49-F238E27FC236}">
                <a16:creationId xmlns:a16="http://schemas.microsoft.com/office/drawing/2014/main" id="{3159EFE3-99E0-6426-2F1F-79B1DFF3ECBA}"/>
              </a:ext>
            </a:extLst>
          </p:cNvPr>
          <p:cNvSpPr txBox="1">
            <a:spLocks/>
          </p:cNvSpPr>
          <p:nvPr/>
        </p:nvSpPr>
        <p:spPr>
          <a:xfrm>
            <a:off x="2830034" y="971952"/>
            <a:ext cx="5276100" cy="51406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3200" b="1" dirty="0">
                <a:solidFill>
                  <a:schemeClr val="accent3"/>
                </a:solidFill>
              </a:rPr>
              <a:t>Please use this template</a:t>
            </a:r>
            <a:endParaRPr lang="en-US" sz="3200" b="1" dirty="0">
              <a:solidFill>
                <a:schemeClr val="accent3"/>
              </a:solidFill>
            </a:endParaRPr>
          </a:p>
        </p:txBody>
      </p:sp>
    </p:spTree>
    <p:extLst>
      <p:ext uri="{BB962C8B-B14F-4D97-AF65-F5344CB8AC3E}">
        <p14:creationId xmlns:p14="http://schemas.microsoft.com/office/powerpoint/2010/main" val="126051596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409A32-B077-10DB-E09B-ED97DA53F1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10" name="Google Shape;202;p25">
            <a:extLst>
              <a:ext uri="{FF2B5EF4-FFF2-40B4-BE49-F238E27FC236}">
                <a16:creationId xmlns:a16="http://schemas.microsoft.com/office/drawing/2014/main" id="{BC99C412-1576-9F5A-2ABC-BBEFCBA2DBDA}"/>
              </a:ext>
            </a:extLst>
          </p:cNvPr>
          <p:cNvSpPr txBox="1">
            <a:spLocks noGrp="1"/>
          </p:cNvSpPr>
          <p:nvPr>
            <p:ph type="title"/>
          </p:nvPr>
        </p:nvSpPr>
        <p:spPr>
          <a:xfrm>
            <a:off x="595878" y="1050776"/>
            <a:ext cx="5276100" cy="88987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Use diagrams to explain your ideas</a:t>
            </a:r>
            <a:endParaRPr dirty="0"/>
          </a:p>
        </p:txBody>
      </p:sp>
      <p:cxnSp>
        <p:nvCxnSpPr>
          <p:cNvPr id="11" name="Google Shape;204;p25">
            <a:extLst>
              <a:ext uri="{FF2B5EF4-FFF2-40B4-BE49-F238E27FC236}">
                <a16:creationId xmlns:a16="http://schemas.microsoft.com/office/drawing/2014/main" id="{3072AE41-2040-4BD6-713C-2CC4E7194097}"/>
              </a:ext>
            </a:extLst>
          </p:cNvPr>
          <p:cNvCxnSpPr>
            <a:stCxn id="17" idx="2"/>
            <a:endCxn id="19" idx="0"/>
          </p:cNvCxnSpPr>
          <p:nvPr/>
        </p:nvCxnSpPr>
        <p:spPr>
          <a:xfrm rot="-5400000" flipH="1">
            <a:off x="3592235" y="2068494"/>
            <a:ext cx="708300" cy="1389300"/>
          </a:xfrm>
          <a:prstGeom prst="bentConnector3">
            <a:avLst>
              <a:gd name="adj1" fmla="val 50008"/>
            </a:avLst>
          </a:prstGeom>
          <a:noFill/>
          <a:ln w="19050" cap="flat" cmpd="sng">
            <a:solidFill>
              <a:schemeClr val="accent1"/>
            </a:solidFill>
            <a:prstDash val="solid"/>
            <a:miter lim="8000"/>
            <a:headEnd type="none" w="sm" len="sm"/>
            <a:tailEnd type="none" w="sm" len="sm"/>
          </a:ln>
        </p:spPr>
      </p:cxnSp>
      <p:cxnSp>
        <p:nvCxnSpPr>
          <p:cNvPr id="12" name="Google Shape;207;p25">
            <a:extLst>
              <a:ext uri="{FF2B5EF4-FFF2-40B4-BE49-F238E27FC236}">
                <a16:creationId xmlns:a16="http://schemas.microsoft.com/office/drawing/2014/main" id="{55B88DCE-2DE2-F8F5-FFD2-3014520E1ABE}"/>
              </a:ext>
            </a:extLst>
          </p:cNvPr>
          <p:cNvCxnSpPr>
            <a:stCxn id="18" idx="0"/>
            <a:endCxn id="17" idx="2"/>
          </p:cNvCxnSpPr>
          <p:nvPr/>
        </p:nvCxnSpPr>
        <p:spPr>
          <a:xfrm rot="-5400000">
            <a:off x="2202954" y="2068684"/>
            <a:ext cx="708300" cy="1389000"/>
          </a:xfrm>
          <a:prstGeom prst="bentConnector3">
            <a:avLst>
              <a:gd name="adj1" fmla="val 50008"/>
            </a:avLst>
          </a:prstGeom>
          <a:noFill/>
          <a:ln w="19050" cap="flat" cmpd="sng">
            <a:solidFill>
              <a:schemeClr val="accent1"/>
            </a:solidFill>
            <a:prstDash val="solid"/>
            <a:miter lim="8000"/>
            <a:headEnd type="none" w="sm" len="sm"/>
            <a:tailEnd type="none" w="sm" len="sm"/>
          </a:ln>
        </p:spPr>
      </p:cxnSp>
      <p:cxnSp>
        <p:nvCxnSpPr>
          <p:cNvPr id="13" name="Google Shape;209;p25">
            <a:extLst>
              <a:ext uri="{FF2B5EF4-FFF2-40B4-BE49-F238E27FC236}">
                <a16:creationId xmlns:a16="http://schemas.microsoft.com/office/drawing/2014/main" id="{DAE18DDC-ECA6-C4A3-57DD-2E2C3EF38885}"/>
              </a:ext>
            </a:extLst>
          </p:cNvPr>
          <p:cNvCxnSpPr>
            <a:stCxn id="18" idx="2"/>
            <a:endCxn id="22" idx="0"/>
          </p:cNvCxnSpPr>
          <p:nvPr/>
        </p:nvCxnSpPr>
        <p:spPr>
          <a:xfrm rot="-5400000" flipH="1">
            <a:off x="1819254" y="3561184"/>
            <a:ext cx="750000" cy="663300"/>
          </a:xfrm>
          <a:prstGeom prst="bentConnector3">
            <a:avLst>
              <a:gd name="adj1" fmla="val 50000"/>
            </a:avLst>
          </a:prstGeom>
          <a:noFill/>
          <a:ln w="19050" cap="flat" cmpd="sng">
            <a:solidFill>
              <a:schemeClr val="accent1"/>
            </a:solidFill>
            <a:prstDash val="solid"/>
            <a:miter lim="8000"/>
            <a:headEnd type="none" w="sm" len="sm"/>
            <a:tailEnd type="none" w="sm" len="sm"/>
          </a:ln>
        </p:spPr>
      </p:cxnSp>
      <p:cxnSp>
        <p:nvCxnSpPr>
          <p:cNvPr id="14" name="Google Shape;211;p25">
            <a:extLst>
              <a:ext uri="{FF2B5EF4-FFF2-40B4-BE49-F238E27FC236}">
                <a16:creationId xmlns:a16="http://schemas.microsoft.com/office/drawing/2014/main" id="{EA60670F-A240-51D8-4F2C-9A508097B5DD}"/>
              </a:ext>
            </a:extLst>
          </p:cNvPr>
          <p:cNvCxnSpPr>
            <a:stCxn id="23" idx="0"/>
            <a:endCxn id="18" idx="2"/>
          </p:cNvCxnSpPr>
          <p:nvPr/>
        </p:nvCxnSpPr>
        <p:spPr>
          <a:xfrm rot="-5400000">
            <a:off x="1155978" y="3561073"/>
            <a:ext cx="750000" cy="663300"/>
          </a:xfrm>
          <a:prstGeom prst="bentConnector3">
            <a:avLst>
              <a:gd name="adj1" fmla="val 50000"/>
            </a:avLst>
          </a:prstGeom>
          <a:noFill/>
          <a:ln w="19050" cap="flat" cmpd="sng">
            <a:solidFill>
              <a:schemeClr val="accent1"/>
            </a:solidFill>
            <a:prstDash val="solid"/>
            <a:miter lim="8000"/>
            <a:headEnd type="none" w="sm" len="sm"/>
            <a:tailEnd type="none" w="sm" len="sm"/>
          </a:ln>
        </p:spPr>
      </p:cxnSp>
      <p:cxnSp>
        <p:nvCxnSpPr>
          <p:cNvPr id="15" name="Google Shape;213;p25">
            <a:extLst>
              <a:ext uri="{FF2B5EF4-FFF2-40B4-BE49-F238E27FC236}">
                <a16:creationId xmlns:a16="http://schemas.microsoft.com/office/drawing/2014/main" id="{DB5B474B-38A0-6470-26C7-B0F21B55D904}"/>
              </a:ext>
            </a:extLst>
          </p:cNvPr>
          <p:cNvCxnSpPr>
            <a:stCxn id="19" idx="2"/>
            <a:endCxn id="20" idx="0"/>
          </p:cNvCxnSpPr>
          <p:nvPr/>
        </p:nvCxnSpPr>
        <p:spPr>
          <a:xfrm rot="-5400000" flipH="1">
            <a:off x="4597599" y="3561184"/>
            <a:ext cx="750000" cy="663300"/>
          </a:xfrm>
          <a:prstGeom prst="bentConnector3">
            <a:avLst>
              <a:gd name="adj1" fmla="val 50000"/>
            </a:avLst>
          </a:prstGeom>
          <a:noFill/>
          <a:ln w="19050" cap="flat" cmpd="sng">
            <a:solidFill>
              <a:schemeClr val="accent1"/>
            </a:solidFill>
            <a:prstDash val="solid"/>
            <a:miter lim="8000"/>
            <a:headEnd type="none" w="sm" len="sm"/>
            <a:tailEnd type="none" w="sm" len="sm"/>
          </a:ln>
        </p:spPr>
      </p:cxnSp>
      <p:cxnSp>
        <p:nvCxnSpPr>
          <p:cNvPr id="16" name="Google Shape;215;p25">
            <a:extLst>
              <a:ext uri="{FF2B5EF4-FFF2-40B4-BE49-F238E27FC236}">
                <a16:creationId xmlns:a16="http://schemas.microsoft.com/office/drawing/2014/main" id="{BB1CC490-8CBE-F990-1092-FAF94D15EE40}"/>
              </a:ext>
            </a:extLst>
          </p:cNvPr>
          <p:cNvCxnSpPr>
            <a:stCxn id="21" idx="0"/>
            <a:endCxn id="19" idx="2"/>
          </p:cNvCxnSpPr>
          <p:nvPr/>
        </p:nvCxnSpPr>
        <p:spPr>
          <a:xfrm rot="-5400000">
            <a:off x="3934323" y="3561073"/>
            <a:ext cx="750000" cy="663300"/>
          </a:xfrm>
          <a:prstGeom prst="bentConnector3">
            <a:avLst>
              <a:gd name="adj1" fmla="val 50000"/>
            </a:avLst>
          </a:prstGeom>
          <a:noFill/>
          <a:ln w="19050" cap="flat" cmpd="sng">
            <a:solidFill>
              <a:schemeClr val="accent1"/>
            </a:solidFill>
            <a:prstDash val="solid"/>
            <a:miter lim="8000"/>
            <a:headEnd type="none" w="sm" len="sm"/>
            <a:tailEnd type="none" w="sm" len="sm"/>
          </a:ln>
        </p:spPr>
      </p:cxnSp>
      <p:sp>
        <p:nvSpPr>
          <p:cNvPr id="17" name="Google Shape;205;p25">
            <a:extLst>
              <a:ext uri="{FF2B5EF4-FFF2-40B4-BE49-F238E27FC236}">
                <a16:creationId xmlns:a16="http://schemas.microsoft.com/office/drawing/2014/main" id="{B70EBC88-8DE6-8579-E358-B643AB32D4E7}"/>
              </a:ext>
            </a:extLst>
          </p:cNvPr>
          <p:cNvSpPr txBox="1"/>
          <p:nvPr/>
        </p:nvSpPr>
        <p:spPr>
          <a:xfrm>
            <a:off x="2647385" y="2008494"/>
            <a:ext cx="1208700" cy="4005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Kulim Park"/>
                <a:ea typeface="Kulim Park"/>
                <a:cs typeface="Kulim Park"/>
                <a:sym typeface="Kulim Park"/>
              </a:rPr>
              <a:t>Lorem Ipsum</a:t>
            </a:r>
            <a:endParaRPr sz="1000">
              <a:solidFill>
                <a:schemeClr val="lt1"/>
              </a:solidFill>
              <a:latin typeface="Kulim Park"/>
              <a:ea typeface="Kulim Park"/>
              <a:cs typeface="Kulim Park"/>
              <a:sym typeface="Kulim Park"/>
            </a:endParaRPr>
          </a:p>
        </p:txBody>
      </p:sp>
      <p:sp>
        <p:nvSpPr>
          <p:cNvPr id="18" name="Google Shape;208;p25">
            <a:extLst>
              <a:ext uri="{FF2B5EF4-FFF2-40B4-BE49-F238E27FC236}">
                <a16:creationId xmlns:a16="http://schemas.microsoft.com/office/drawing/2014/main" id="{3AD6193D-88EC-CD40-1E7E-B9E1264E9DE1}"/>
              </a:ext>
            </a:extLst>
          </p:cNvPr>
          <p:cNvSpPr txBox="1"/>
          <p:nvPr/>
        </p:nvSpPr>
        <p:spPr>
          <a:xfrm>
            <a:off x="1259154" y="3117334"/>
            <a:ext cx="1206900" cy="400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Kulim Park"/>
                <a:ea typeface="Kulim Park"/>
                <a:cs typeface="Kulim Park"/>
                <a:sym typeface="Kulim Park"/>
              </a:rPr>
              <a:t>Lorem Ipsum</a:t>
            </a:r>
            <a:endParaRPr sz="1000">
              <a:solidFill>
                <a:schemeClr val="lt1"/>
              </a:solidFill>
              <a:latin typeface="Kulim Park"/>
              <a:ea typeface="Kulim Park"/>
              <a:cs typeface="Kulim Park"/>
              <a:sym typeface="Kulim Park"/>
            </a:endParaRPr>
          </a:p>
        </p:txBody>
      </p:sp>
      <p:sp>
        <p:nvSpPr>
          <p:cNvPr id="19" name="Google Shape;206;p25">
            <a:extLst>
              <a:ext uri="{FF2B5EF4-FFF2-40B4-BE49-F238E27FC236}">
                <a16:creationId xmlns:a16="http://schemas.microsoft.com/office/drawing/2014/main" id="{B3D1B481-2985-3CDB-A10D-F04099060131}"/>
              </a:ext>
            </a:extLst>
          </p:cNvPr>
          <p:cNvSpPr txBox="1"/>
          <p:nvPr/>
        </p:nvSpPr>
        <p:spPr>
          <a:xfrm>
            <a:off x="4037499" y="3117334"/>
            <a:ext cx="1206900" cy="400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Kulim Park"/>
                <a:ea typeface="Kulim Park"/>
                <a:cs typeface="Kulim Park"/>
                <a:sym typeface="Kulim Park"/>
              </a:rPr>
              <a:t>Lorem Ipsum</a:t>
            </a:r>
            <a:endParaRPr sz="1000">
              <a:solidFill>
                <a:schemeClr val="lt1"/>
              </a:solidFill>
              <a:latin typeface="Kulim Park"/>
              <a:ea typeface="Kulim Park"/>
              <a:cs typeface="Kulim Park"/>
              <a:sym typeface="Kulim Park"/>
            </a:endParaRPr>
          </a:p>
        </p:txBody>
      </p:sp>
      <p:sp>
        <p:nvSpPr>
          <p:cNvPr id="20" name="Google Shape;214;p25">
            <a:extLst>
              <a:ext uri="{FF2B5EF4-FFF2-40B4-BE49-F238E27FC236}">
                <a16:creationId xmlns:a16="http://schemas.microsoft.com/office/drawing/2014/main" id="{757383DD-8C3F-6E3E-F340-27D6032C9089}"/>
              </a:ext>
            </a:extLst>
          </p:cNvPr>
          <p:cNvSpPr txBox="1"/>
          <p:nvPr/>
        </p:nvSpPr>
        <p:spPr>
          <a:xfrm>
            <a:off x="4700776" y="4267723"/>
            <a:ext cx="1206900" cy="40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3"/>
                </a:solidFill>
                <a:latin typeface="Kulim Park"/>
                <a:ea typeface="Kulim Park"/>
                <a:cs typeface="Kulim Park"/>
                <a:sym typeface="Kulim Park"/>
              </a:rPr>
              <a:t>Lorem Ipsum</a:t>
            </a:r>
            <a:endParaRPr sz="1000">
              <a:solidFill>
                <a:schemeClr val="accent3"/>
              </a:solidFill>
              <a:latin typeface="Kulim Park"/>
              <a:ea typeface="Kulim Park"/>
              <a:cs typeface="Kulim Park"/>
              <a:sym typeface="Kulim Park"/>
            </a:endParaRPr>
          </a:p>
        </p:txBody>
      </p:sp>
      <p:sp>
        <p:nvSpPr>
          <p:cNvPr id="21" name="Google Shape;216;p25">
            <a:extLst>
              <a:ext uri="{FF2B5EF4-FFF2-40B4-BE49-F238E27FC236}">
                <a16:creationId xmlns:a16="http://schemas.microsoft.com/office/drawing/2014/main" id="{E971F5EF-27FD-F861-F432-19B0C59DF7BF}"/>
              </a:ext>
            </a:extLst>
          </p:cNvPr>
          <p:cNvSpPr txBox="1"/>
          <p:nvPr/>
        </p:nvSpPr>
        <p:spPr>
          <a:xfrm>
            <a:off x="3374223" y="4267723"/>
            <a:ext cx="1206900" cy="40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3"/>
                </a:solidFill>
                <a:latin typeface="Kulim Park"/>
                <a:ea typeface="Kulim Park"/>
                <a:cs typeface="Kulim Park"/>
                <a:sym typeface="Kulim Park"/>
              </a:rPr>
              <a:t>Lorem Ipsum</a:t>
            </a:r>
            <a:endParaRPr sz="1000">
              <a:solidFill>
                <a:schemeClr val="accent3"/>
              </a:solidFill>
              <a:latin typeface="Kulim Park"/>
              <a:ea typeface="Kulim Park"/>
              <a:cs typeface="Kulim Park"/>
              <a:sym typeface="Kulim Park"/>
            </a:endParaRPr>
          </a:p>
        </p:txBody>
      </p:sp>
      <p:sp>
        <p:nvSpPr>
          <p:cNvPr id="22" name="Google Shape;210;p25">
            <a:extLst>
              <a:ext uri="{FF2B5EF4-FFF2-40B4-BE49-F238E27FC236}">
                <a16:creationId xmlns:a16="http://schemas.microsoft.com/office/drawing/2014/main" id="{090F8BE4-01E1-932B-1A21-25B87CA0D10B}"/>
              </a:ext>
            </a:extLst>
          </p:cNvPr>
          <p:cNvSpPr txBox="1"/>
          <p:nvPr/>
        </p:nvSpPr>
        <p:spPr>
          <a:xfrm>
            <a:off x="1922431" y="4267723"/>
            <a:ext cx="1206900" cy="40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3"/>
                </a:solidFill>
                <a:latin typeface="Kulim Park"/>
                <a:ea typeface="Kulim Park"/>
                <a:cs typeface="Kulim Park"/>
                <a:sym typeface="Kulim Park"/>
              </a:rPr>
              <a:t>Lorem Ipsum</a:t>
            </a:r>
            <a:endParaRPr sz="1000">
              <a:solidFill>
                <a:schemeClr val="accent3"/>
              </a:solidFill>
              <a:latin typeface="Kulim Park"/>
              <a:ea typeface="Kulim Park"/>
              <a:cs typeface="Kulim Park"/>
              <a:sym typeface="Kulim Park"/>
            </a:endParaRPr>
          </a:p>
        </p:txBody>
      </p:sp>
      <p:sp>
        <p:nvSpPr>
          <p:cNvPr id="23" name="Google Shape;212;p25">
            <a:extLst>
              <a:ext uri="{FF2B5EF4-FFF2-40B4-BE49-F238E27FC236}">
                <a16:creationId xmlns:a16="http://schemas.microsoft.com/office/drawing/2014/main" id="{37A8426A-631F-BE24-9F30-162BF4A73636}"/>
              </a:ext>
            </a:extLst>
          </p:cNvPr>
          <p:cNvSpPr txBox="1"/>
          <p:nvPr/>
        </p:nvSpPr>
        <p:spPr>
          <a:xfrm>
            <a:off x="595878" y="4267723"/>
            <a:ext cx="1206900" cy="40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3"/>
                </a:solidFill>
                <a:latin typeface="Kulim Park"/>
                <a:ea typeface="Kulim Park"/>
                <a:cs typeface="Kulim Park"/>
                <a:sym typeface="Kulim Park"/>
              </a:rPr>
              <a:t>Lorem Ipsum</a:t>
            </a:r>
            <a:endParaRPr sz="1000">
              <a:solidFill>
                <a:schemeClr val="accent3"/>
              </a:solidFill>
              <a:latin typeface="Kulim Park"/>
              <a:ea typeface="Kulim Park"/>
              <a:cs typeface="Kulim Park"/>
              <a:sym typeface="Kulim Park"/>
            </a:endParaRPr>
          </a:p>
        </p:txBody>
      </p:sp>
    </p:spTree>
    <p:extLst>
      <p:ext uri="{BB962C8B-B14F-4D97-AF65-F5344CB8AC3E}">
        <p14:creationId xmlns:p14="http://schemas.microsoft.com/office/powerpoint/2010/main" val="2706814267"/>
      </p:ext>
    </p:extLst>
  </p:cSld>
  <p:clrMapOvr>
    <a:masterClrMapping/>
  </p:clrMapOvr>
  <p:transition spd="slow">
    <p:randomBar dir="vert"/>
  </p:transition>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855</Words>
  <Application>Microsoft Macintosh PowerPoint</Application>
  <PresentationFormat>On-screen Show (16:9)</PresentationFormat>
  <Paragraphs>108</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Montserrat Bold</vt:lpstr>
      <vt:lpstr>Kulim Park</vt:lpstr>
      <vt:lpstr>Arial</vt:lpstr>
      <vt:lpstr>Kulim Park SemiBold</vt:lpstr>
      <vt:lpstr>Kulim Park Light</vt:lpstr>
      <vt:lpstr>Montserrat</vt:lpstr>
      <vt:lpstr>Calibri</vt:lpstr>
      <vt:lpstr>Gregory template</vt:lpstr>
      <vt:lpstr>Please use this template  for your presentation</vt:lpstr>
      <vt:lpstr>Please use this template  for your presentation</vt:lpstr>
      <vt:lpstr>Please use this template</vt:lpstr>
      <vt:lpstr>Please use this template</vt:lpstr>
      <vt:lpstr>Please use this template</vt:lpstr>
      <vt:lpstr>PowerPoint Presentation</vt:lpstr>
      <vt:lpstr>PowerPoint Presentation</vt:lpstr>
      <vt:lpstr>PowerPoint Presentation</vt:lpstr>
      <vt:lpstr>Use diagrams to explain your ideas</vt:lpstr>
      <vt:lpstr>Please use this template</vt:lpstr>
      <vt:lpstr>Please use this template</vt:lpstr>
      <vt:lpstr>Please use this template</vt:lpstr>
      <vt:lpstr>Please use this template</vt:lpstr>
      <vt:lpstr>And tables to compare data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MOHD NUR ASMAWISHAM BIN ALEL</cp:lastModifiedBy>
  <cp:revision>7</cp:revision>
  <dcterms:modified xsi:type="dcterms:W3CDTF">2024-08-14T08:40:40Z</dcterms:modified>
</cp:coreProperties>
</file>